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8" r:id="rId2"/>
    <p:sldId id="283" r:id="rId3"/>
    <p:sldId id="257" r:id="rId4"/>
    <p:sldId id="288" r:id="rId5"/>
    <p:sldId id="281" r:id="rId6"/>
    <p:sldId id="285" r:id="rId7"/>
    <p:sldId id="286" r:id="rId8"/>
    <p:sldId id="279" r:id="rId9"/>
    <p:sldId id="287" r:id="rId10"/>
    <p:sldId id="261" r:id="rId11"/>
    <p:sldId id="260" r:id="rId12"/>
    <p:sldId id="289" r:id="rId13"/>
    <p:sldId id="290" r:id="rId14"/>
    <p:sldId id="280" r:id="rId15"/>
    <p:sldId id="284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hvpPdM+MpR7ZHOTqrljfghltBD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39" autoAdjust="0"/>
  </p:normalViewPr>
  <p:slideViewPr>
    <p:cSldViewPr snapToGrid="0">
      <p:cViewPr>
        <p:scale>
          <a:sx n="66" d="100"/>
          <a:sy n="66" d="100"/>
        </p:scale>
        <p:origin x="2274" y="4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7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22641E-6FCF-4D1C-A6F6-29AB069FD8A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19AEB16-AD66-445A-864D-680489743DE9}">
      <dgm:prSet phldrT="[Texte]"/>
      <dgm:spPr/>
      <dgm:t>
        <a:bodyPr/>
        <a:lstStyle/>
        <a:p>
          <a:r>
            <a:rPr lang="fr-FR" dirty="0"/>
            <a:t>Groupes de travail</a:t>
          </a:r>
        </a:p>
      </dgm:t>
    </dgm:pt>
    <dgm:pt modelId="{D44EA14E-1BAB-41B7-81EE-AFF87BC9A58B}" type="parTrans" cxnId="{AB69A899-CD88-4796-A3D1-C916633CB29D}">
      <dgm:prSet/>
      <dgm:spPr/>
      <dgm:t>
        <a:bodyPr/>
        <a:lstStyle/>
        <a:p>
          <a:endParaRPr lang="fr-FR"/>
        </a:p>
      </dgm:t>
    </dgm:pt>
    <dgm:pt modelId="{A5F6B3B6-B2F3-4D63-8111-7DA2308AD804}" type="sibTrans" cxnId="{AB69A899-CD88-4796-A3D1-C916633CB29D}">
      <dgm:prSet/>
      <dgm:spPr/>
      <dgm:t>
        <a:bodyPr/>
        <a:lstStyle/>
        <a:p>
          <a:endParaRPr lang="fr-FR"/>
        </a:p>
      </dgm:t>
    </dgm:pt>
    <dgm:pt modelId="{81E9A674-50F4-4F99-B46C-F02A530EFBC5}" type="asst">
      <dgm:prSet phldrT="[Texte]"/>
      <dgm:spPr/>
      <dgm:t>
        <a:bodyPr/>
        <a:lstStyle/>
        <a:p>
          <a:r>
            <a:rPr lang="fr-FR" dirty="0"/>
            <a:t>Porteurs de projet </a:t>
          </a:r>
        </a:p>
      </dgm:t>
    </dgm:pt>
    <dgm:pt modelId="{60463359-D328-4C6E-BF8C-F81038CC3FDB}" type="parTrans" cxnId="{7132450A-33C1-4216-93DF-5FB27F3B2175}">
      <dgm:prSet/>
      <dgm:spPr/>
      <dgm:t>
        <a:bodyPr/>
        <a:lstStyle/>
        <a:p>
          <a:endParaRPr lang="fr-FR"/>
        </a:p>
      </dgm:t>
    </dgm:pt>
    <dgm:pt modelId="{37E62BD1-7640-423F-878D-3143ABE2A45A}" type="sibTrans" cxnId="{7132450A-33C1-4216-93DF-5FB27F3B2175}">
      <dgm:prSet/>
      <dgm:spPr/>
      <dgm:t>
        <a:bodyPr/>
        <a:lstStyle/>
        <a:p>
          <a:endParaRPr lang="fr-FR"/>
        </a:p>
      </dgm:t>
    </dgm:pt>
    <dgm:pt modelId="{24066CB2-777C-4095-A16C-EC9760937134}">
      <dgm:prSet phldrT="[Texte]"/>
      <dgm:spPr/>
      <dgm:t>
        <a:bodyPr/>
        <a:lstStyle/>
        <a:p>
          <a:r>
            <a:rPr lang="fr-FR" dirty="0"/>
            <a:t>Les réflexions</a:t>
          </a:r>
        </a:p>
      </dgm:t>
    </dgm:pt>
    <dgm:pt modelId="{FBE24E41-560D-47DD-A9D7-F5B46D45F778}" type="parTrans" cxnId="{61F9A9F0-0688-4857-8B1F-92E5C8B0A23C}">
      <dgm:prSet/>
      <dgm:spPr/>
      <dgm:t>
        <a:bodyPr/>
        <a:lstStyle/>
        <a:p>
          <a:endParaRPr lang="fr-FR"/>
        </a:p>
      </dgm:t>
    </dgm:pt>
    <dgm:pt modelId="{FA53ECAE-F343-41F8-9D3F-D2E252CF90A1}" type="sibTrans" cxnId="{61F9A9F0-0688-4857-8B1F-92E5C8B0A23C}">
      <dgm:prSet/>
      <dgm:spPr/>
      <dgm:t>
        <a:bodyPr/>
        <a:lstStyle/>
        <a:p>
          <a:endParaRPr lang="fr-FR"/>
        </a:p>
      </dgm:t>
    </dgm:pt>
    <dgm:pt modelId="{F1C02980-96F1-4DA8-8543-D9973A1D50E9}">
      <dgm:prSet phldrT="[Texte]"/>
      <dgm:spPr/>
      <dgm:t>
        <a:bodyPr/>
        <a:lstStyle/>
        <a:p>
          <a:r>
            <a:rPr lang="fr-FR" dirty="0"/>
            <a:t>Les bonnes pratiques </a:t>
          </a:r>
        </a:p>
      </dgm:t>
    </dgm:pt>
    <dgm:pt modelId="{0AB8A2E1-AEDD-450C-B487-1FC8585A7435}" type="parTrans" cxnId="{B69A1A93-0044-4423-8A62-8E0FCD569D86}">
      <dgm:prSet/>
      <dgm:spPr/>
      <dgm:t>
        <a:bodyPr/>
        <a:lstStyle/>
        <a:p>
          <a:endParaRPr lang="fr-FR"/>
        </a:p>
      </dgm:t>
    </dgm:pt>
    <dgm:pt modelId="{1D86CCEF-E224-4DCE-AD73-4067249DB3EA}" type="sibTrans" cxnId="{B69A1A93-0044-4423-8A62-8E0FCD569D86}">
      <dgm:prSet/>
      <dgm:spPr/>
      <dgm:t>
        <a:bodyPr/>
        <a:lstStyle/>
        <a:p>
          <a:endParaRPr lang="fr-FR"/>
        </a:p>
      </dgm:t>
    </dgm:pt>
    <dgm:pt modelId="{6918D857-BD14-4782-B724-A0FAD3745E0E}">
      <dgm:prSet phldrT="[Texte]"/>
      <dgm:spPr/>
      <dgm:t>
        <a:bodyPr/>
        <a:lstStyle/>
        <a:p>
          <a:r>
            <a:rPr lang="fr-FR" dirty="0"/>
            <a:t>Construire ensemble des pistes d’action</a:t>
          </a:r>
        </a:p>
      </dgm:t>
    </dgm:pt>
    <dgm:pt modelId="{C504221E-F65A-4F70-BE53-E8122024478D}" type="parTrans" cxnId="{F93F415D-4AD1-41F1-A880-4682210FBC7A}">
      <dgm:prSet/>
      <dgm:spPr/>
      <dgm:t>
        <a:bodyPr/>
        <a:lstStyle/>
        <a:p>
          <a:endParaRPr lang="fr-FR"/>
        </a:p>
      </dgm:t>
    </dgm:pt>
    <dgm:pt modelId="{BC08879E-88E8-49F1-B367-B64831CCC232}" type="sibTrans" cxnId="{F93F415D-4AD1-41F1-A880-4682210FBC7A}">
      <dgm:prSet/>
      <dgm:spPr/>
      <dgm:t>
        <a:bodyPr/>
        <a:lstStyle/>
        <a:p>
          <a:endParaRPr lang="fr-FR"/>
        </a:p>
      </dgm:t>
    </dgm:pt>
    <dgm:pt modelId="{952705D3-845A-48AE-938B-40BCA16D4E4A}">
      <dgm:prSet/>
      <dgm:spPr/>
      <dgm:t>
        <a:bodyPr/>
        <a:lstStyle/>
        <a:p>
          <a:r>
            <a:rPr lang="fr-FR" dirty="0"/>
            <a:t>Proposer des solutions sur des problématiques observées</a:t>
          </a:r>
        </a:p>
      </dgm:t>
    </dgm:pt>
    <dgm:pt modelId="{73ACE650-D033-4D21-B701-22EF1AC30E47}" type="parTrans" cxnId="{09BEC84A-B8B3-4A49-A849-087C9DB06698}">
      <dgm:prSet/>
      <dgm:spPr/>
      <dgm:t>
        <a:bodyPr/>
        <a:lstStyle/>
        <a:p>
          <a:endParaRPr lang="fr-FR"/>
        </a:p>
      </dgm:t>
    </dgm:pt>
    <dgm:pt modelId="{4D9BD4ED-5AEF-4A35-8F22-87D16167D9AE}" type="sibTrans" cxnId="{09BEC84A-B8B3-4A49-A849-087C9DB06698}">
      <dgm:prSet/>
      <dgm:spPr/>
      <dgm:t>
        <a:bodyPr/>
        <a:lstStyle/>
        <a:p>
          <a:endParaRPr lang="fr-FR"/>
        </a:p>
      </dgm:t>
    </dgm:pt>
    <dgm:pt modelId="{1956D424-FBCE-430E-A2D8-E24AC7A42F07}" type="pres">
      <dgm:prSet presAssocID="{FD22641E-6FCF-4D1C-A6F6-29AB069FD8A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042C6F2-2146-4FA8-8940-EE5A0F341312}" type="pres">
      <dgm:prSet presAssocID="{E19AEB16-AD66-445A-864D-680489743DE9}" presName="hierRoot1" presStyleCnt="0">
        <dgm:presLayoutVars>
          <dgm:hierBranch val="init"/>
        </dgm:presLayoutVars>
      </dgm:prSet>
      <dgm:spPr/>
    </dgm:pt>
    <dgm:pt modelId="{11C9D732-B0F0-42D2-B1DD-6646C17E945F}" type="pres">
      <dgm:prSet presAssocID="{E19AEB16-AD66-445A-864D-680489743DE9}" presName="rootComposite1" presStyleCnt="0"/>
      <dgm:spPr/>
    </dgm:pt>
    <dgm:pt modelId="{C5A91B82-3691-4B2A-B80E-5FBBCEBD34BF}" type="pres">
      <dgm:prSet presAssocID="{E19AEB16-AD66-445A-864D-680489743DE9}" presName="rootText1" presStyleLbl="alignAcc1" presStyleIdx="0" presStyleCnt="0">
        <dgm:presLayoutVars>
          <dgm:chPref val="3"/>
        </dgm:presLayoutVars>
      </dgm:prSet>
      <dgm:spPr/>
    </dgm:pt>
    <dgm:pt modelId="{94308A5E-66FF-4EAA-8147-864AAAD25569}" type="pres">
      <dgm:prSet presAssocID="{E19AEB16-AD66-445A-864D-680489743DE9}" presName="topArc1" presStyleLbl="parChTrans1D1" presStyleIdx="0" presStyleCnt="12"/>
      <dgm:spPr/>
    </dgm:pt>
    <dgm:pt modelId="{853ACB96-21DF-44AF-B5AC-A8622E02E066}" type="pres">
      <dgm:prSet presAssocID="{E19AEB16-AD66-445A-864D-680489743DE9}" presName="bottomArc1" presStyleLbl="parChTrans1D1" presStyleIdx="1" presStyleCnt="12"/>
      <dgm:spPr/>
    </dgm:pt>
    <dgm:pt modelId="{95D6B4AB-BC03-4990-B303-658D2E3673A5}" type="pres">
      <dgm:prSet presAssocID="{E19AEB16-AD66-445A-864D-680489743DE9}" presName="topConnNode1" presStyleLbl="node1" presStyleIdx="0" presStyleCnt="0"/>
      <dgm:spPr/>
    </dgm:pt>
    <dgm:pt modelId="{DD11900F-1FAD-40AA-B572-EAE94F206AFB}" type="pres">
      <dgm:prSet presAssocID="{E19AEB16-AD66-445A-864D-680489743DE9}" presName="hierChild2" presStyleCnt="0"/>
      <dgm:spPr/>
    </dgm:pt>
    <dgm:pt modelId="{29523240-36B4-4ACA-9345-BE7D022DC1CF}" type="pres">
      <dgm:prSet presAssocID="{FBE24E41-560D-47DD-A9D7-F5B46D45F778}" presName="Name28" presStyleLbl="parChTrans1D2" presStyleIdx="0" presStyleCnt="5"/>
      <dgm:spPr/>
    </dgm:pt>
    <dgm:pt modelId="{B475CCEA-9A55-4BB0-B782-52EAFDABED6F}" type="pres">
      <dgm:prSet presAssocID="{24066CB2-777C-4095-A16C-EC9760937134}" presName="hierRoot2" presStyleCnt="0">
        <dgm:presLayoutVars>
          <dgm:hierBranch val="init"/>
        </dgm:presLayoutVars>
      </dgm:prSet>
      <dgm:spPr/>
    </dgm:pt>
    <dgm:pt modelId="{1270D376-83E8-4E96-9594-404746496054}" type="pres">
      <dgm:prSet presAssocID="{24066CB2-777C-4095-A16C-EC9760937134}" presName="rootComposite2" presStyleCnt="0"/>
      <dgm:spPr/>
    </dgm:pt>
    <dgm:pt modelId="{08B9BF22-4B9D-415F-81EA-825CDF52B2B7}" type="pres">
      <dgm:prSet presAssocID="{24066CB2-777C-4095-A16C-EC9760937134}" presName="rootText2" presStyleLbl="alignAcc1" presStyleIdx="0" presStyleCnt="0">
        <dgm:presLayoutVars>
          <dgm:chPref val="3"/>
        </dgm:presLayoutVars>
      </dgm:prSet>
      <dgm:spPr/>
    </dgm:pt>
    <dgm:pt modelId="{D7BB89C9-F19B-44C5-8356-85704C00E4E6}" type="pres">
      <dgm:prSet presAssocID="{24066CB2-777C-4095-A16C-EC9760937134}" presName="topArc2" presStyleLbl="parChTrans1D1" presStyleIdx="2" presStyleCnt="12"/>
      <dgm:spPr/>
    </dgm:pt>
    <dgm:pt modelId="{0F1AFE23-A66E-4F78-B604-DA3BF833744F}" type="pres">
      <dgm:prSet presAssocID="{24066CB2-777C-4095-A16C-EC9760937134}" presName="bottomArc2" presStyleLbl="parChTrans1D1" presStyleIdx="3" presStyleCnt="12"/>
      <dgm:spPr/>
    </dgm:pt>
    <dgm:pt modelId="{53058DA8-2A5C-4112-A365-B136F35B450B}" type="pres">
      <dgm:prSet presAssocID="{24066CB2-777C-4095-A16C-EC9760937134}" presName="topConnNode2" presStyleLbl="node2" presStyleIdx="0" presStyleCnt="0"/>
      <dgm:spPr/>
    </dgm:pt>
    <dgm:pt modelId="{B6849FA8-664F-4AFC-8514-20423BBDCD0C}" type="pres">
      <dgm:prSet presAssocID="{24066CB2-777C-4095-A16C-EC9760937134}" presName="hierChild4" presStyleCnt="0"/>
      <dgm:spPr/>
    </dgm:pt>
    <dgm:pt modelId="{B00B5A1A-812F-4527-8220-C02FBED03E3C}" type="pres">
      <dgm:prSet presAssocID="{24066CB2-777C-4095-A16C-EC9760937134}" presName="hierChild5" presStyleCnt="0"/>
      <dgm:spPr/>
    </dgm:pt>
    <dgm:pt modelId="{73DCFE53-3049-4B43-8AB4-6F4F9846CDE7}" type="pres">
      <dgm:prSet presAssocID="{0AB8A2E1-AEDD-450C-B487-1FC8585A7435}" presName="Name28" presStyleLbl="parChTrans1D2" presStyleIdx="1" presStyleCnt="5"/>
      <dgm:spPr/>
    </dgm:pt>
    <dgm:pt modelId="{68E11F4F-2D48-41D7-8A1C-2B7E69680F0C}" type="pres">
      <dgm:prSet presAssocID="{F1C02980-96F1-4DA8-8543-D9973A1D50E9}" presName="hierRoot2" presStyleCnt="0">
        <dgm:presLayoutVars>
          <dgm:hierBranch val="init"/>
        </dgm:presLayoutVars>
      </dgm:prSet>
      <dgm:spPr/>
    </dgm:pt>
    <dgm:pt modelId="{20B4FF34-D032-43E6-A15C-0E5F70285B11}" type="pres">
      <dgm:prSet presAssocID="{F1C02980-96F1-4DA8-8543-D9973A1D50E9}" presName="rootComposite2" presStyleCnt="0"/>
      <dgm:spPr/>
    </dgm:pt>
    <dgm:pt modelId="{AF59CD38-52E7-4A52-877C-0FF58E55852D}" type="pres">
      <dgm:prSet presAssocID="{F1C02980-96F1-4DA8-8543-D9973A1D50E9}" presName="rootText2" presStyleLbl="alignAcc1" presStyleIdx="0" presStyleCnt="0">
        <dgm:presLayoutVars>
          <dgm:chPref val="3"/>
        </dgm:presLayoutVars>
      </dgm:prSet>
      <dgm:spPr/>
    </dgm:pt>
    <dgm:pt modelId="{DDB98D02-B8F1-449D-98BA-F2943ECB38B6}" type="pres">
      <dgm:prSet presAssocID="{F1C02980-96F1-4DA8-8543-D9973A1D50E9}" presName="topArc2" presStyleLbl="parChTrans1D1" presStyleIdx="4" presStyleCnt="12"/>
      <dgm:spPr/>
    </dgm:pt>
    <dgm:pt modelId="{2475049F-DB30-478D-8051-EE1792691FFB}" type="pres">
      <dgm:prSet presAssocID="{F1C02980-96F1-4DA8-8543-D9973A1D50E9}" presName="bottomArc2" presStyleLbl="parChTrans1D1" presStyleIdx="5" presStyleCnt="12"/>
      <dgm:spPr/>
    </dgm:pt>
    <dgm:pt modelId="{2C622367-289C-43F4-ADF3-6AF0609E3D59}" type="pres">
      <dgm:prSet presAssocID="{F1C02980-96F1-4DA8-8543-D9973A1D50E9}" presName="topConnNode2" presStyleLbl="node2" presStyleIdx="0" presStyleCnt="0"/>
      <dgm:spPr/>
    </dgm:pt>
    <dgm:pt modelId="{FA7A26E2-8BCE-4548-925D-7DFEF84BB66D}" type="pres">
      <dgm:prSet presAssocID="{F1C02980-96F1-4DA8-8543-D9973A1D50E9}" presName="hierChild4" presStyleCnt="0"/>
      <dgm:spPr/>
    </dgm:pt>
    <dgm:pt modelId="{6829672B-A040-42B7-8288-16FBC1468B1D}" type="pres">
      <dgm:prSet presAssocID="{F1C02980-96F1-4DA8-8543-D9973A1D50E9}" presName="hierChild5" presStyleCnt="0"/>
      <dgm:spPr/>
    </dgm:pt>
    <dgm:pt modelId="{0E251D06-4669-4377-A260-64112EDA4551}" type="pres">
      <dgm:prSet presAssocID="{C504221E-F65A-4F70-BE53-E8122024478D}" presName="Name28" presStyleLbl="parChTrans1D2" presStyleIdx="2" presStyleCnt="5"/>
      <dgm:spPr/>
    </dgm:pt>
    <dgm:pt modelId="{10C7BB56-9DE2-463E-895D-9A2A0B53D6AC}" type="pres">
      <dgm:prSet presAssocID="{6918D857-BD14-4782-B724-A0FAD3745E0E}" presName="hierRoot2" presStyleCnt="0">
        <dgm:presLayoutVars>
          <dgm:hierBranch val="init"/>
        </dgm:presLayoutVars>
      </dgm:prSet>
      <dgm:spPr/>
    </dgm:pt>
    <dgm:pt modelId="{03E0ED3D-941E-4187-B3DC-17C1E5E0FD76}" type="pres">
      <dgm:prSet presAssocID="{6918D857-BD14-4782-B724-A0FAD3745E0E}" presName="rootComposite2" presStyleCnt="0"/>
      <dgm:spPr/>
    </dgm:pt>
    <dgm:pt modelId="{6B8465B7-1CF3-4097-86B7-4D043AF9C73A}" type="pres">
      <dgm:prSet presAssocID="{6918D857-BD14-4782-B724-A0FAD3745E0E}" presName="rootText2" presStyleLbl="alignAcc1" presStyleIdx="0" presStyleCnt="0">
        <dgm:presLayoutVars>
          <dgm:chPref val="3"/>
        </dgm:presLayoutVars>
      </dgm:prSet>
      <dgm:spPr/>
    </dgm:pt>
    <dgm:pt modelId="{4C3FA484-A327-4381-8372-3992567D8FD3}" type="pres">
      <dgm:prSet presAssocID="{6918D857-BD14-4782-B724-A0FAD3745E0E}" presName="topArc2" presStyleLbl="parChTrans1D1" presStyleIdx="6" presStyleCnt="12"/>
      <dgm:spPr/>
    </dgm:pt>
    <dgm:pt modelId="{985EF0E2-212E-4F2C-9B07-20D606B10291}" type="pres">
      <dgm:prSet presAssocID="{6918D857-BD14-4782-B724-A0FAD3745E0E}" presName="bottomArc2" presStyleLbl="parChTrans1D1" presStyleIdx="7" presStyleCnt="12"/>
      <dgm:spPr/>
    </dgm:pt>
    <dgm:pt modelId="{AF327292-9378-4C5D-B7D4-B5835BCC6A97}" type="pres">
      <dgm:prSet presAssocID="{6918D857-BD14-4782-B724-A0FAD3745E0E}" presName="topConnNode2" presStyleLbl="node2" presStyleIdx="0" presStyleCnt="0"/>
      <dgm:spPr/>
    </dgm:pt>
    <dgm:pt modelId="{0CB03B0C-9D03-45EF-BA64-2BD6E7645FC7}" type="pres">
      <dgm:prSet presAssocID="{6918D857-BD14-4782-B724-A0FAD3745E0E}" presName="hierChild4" presStyleCnt="0"/>
      <dgm:spPr/>
    </dgm:pt>
    <dgm:pt modelId="{BC1AC78A-229F-4D05-AE5C-D5AF5A63F0D8}" type="pres">
      <dgm:prSet presAssocID="{6918D857-BD14-4782-B724-A0FAD3745E0E}" presName="hierChild5" presStyleCnt="0"/>
      <dgm:spPr/>
    </dgm:pt>
    <dgm:pt modelId="{F82C8350-744F-49A5-B256-3FFFE215433C}" type="pres">
      <dgm:prSet presAssocID="{73ACE650-D033-4D21-B701-22EF1AC30E47}" presName="Name28" presStyleLbl="parChTrans1D2" presStyleIdx="3" presStyleCnt="5"/>
      <dgm:spPr/>
    </dgm:pt>
    <dgm:pt modelId="{F9810E74-DF4A-461C-93A9-4BF893AA5EE5}" type="pres">
      <dgm:prSet presAssocID="{952705D3-845A-48AE-938B-40BCA16D4E4A}" presName="hierRoot2" presStyleCnt="0">
        <dgm:presLayoutVars>
          <dgm:hierBranch val="init"/>
        </dgm:presLayoutVars>
      </dgm:prSet>
      <dgm:spPr/>
    </dgm:pt>
    <dgm:pt modelId="{97887CFD-025B-4829-BC32-B3B939FF85B0}" type="pres">
      <dgm:prSet presAssocID="{952705D3-845A-48AE-938B-40BCA16D4E4A}" presName="rootComposite2" presStyleCnt="0"/>
      <dgm:spPr/>
    </dgm:pt>
    <dgm:pt modelId="{F2E6911B-96C8-4DB8-9281-F8F26D3AF475}" type="pres">
      <dgm:prSet presAssocID="{952705D3-845A-48AE-938B-40BCA16D4E4A}" presName="rootText2" presStyleLbl="alignAcc1" presStyleIdx="0" presStyleCnt="0">
        <dgm:presLayoutVars>
          <dgm:chPref val="3"/>
        </dgm:presLayoutVars>
      </dgm:prSet>
      <dgm:spPr/>
    </dgm:pt>
    <dgm:pt modelId="{33657C58-E674-4948-9FAA-A9627B552EAD}" type="pres">
      <dgm:prSet presAssocID="{952705D3-845A-48AE-938B-40BCA16D4E4A}" presName="topArc2" presStyleLbl="parChTrans1D1" presStyleIdx="8" presStyleCnt="12"/>
      <dgm:spPr/>
    </dgm:pt>
    <dgm:pt modelId="{DD800710-576E-4608-A76B-7E054D934A53}" type="pres">
      <dgm:prSet presAssocID="{952705D3-845A-48AE-938B-40BCA16D4E4A}" presName="bottomArc2" presStyleLbl="parChTrans1D1" presStyleIdx="9" presStyleCnt="12"/>
      <dgm:spPr/>
    </dgm:pt>
    <dgm:pt modelId="{1FCF09F8-2326-4A4B-A788-FD6EC19A0D23}" type="pres">
      <dgm:prSet presAssocID="{952705D3-845A-48AE-938B-40BCA16D4E4A}" presName="topConnNode2" presStyleLbl="node2" presStyleIdx="0" presStyleCnt="0"/>
      <dgm:spPr/>
    </dgm:pt>
    <dgm:pt modelId="{D7B71158-4B7D-421F-9A2D-A0CDD84F2380}" type="pres">
      <dgm:prSet presAssocID="{952705D3-845A-48AE-938B-40BCA16D4E4A}" presName="hierChild4" presStyleCnt="0"/>
      <dgm:spPr/>
    </dgm:pt>
    <dgm:pt modelId="{8322D722-5642-416B-99D3-23FCAFE1854C}" type="pres">
      <dgm:prSet presAssocID="{952705D3-845A-48AE-938B-40BCA16D4E4A}" presName="hierChild5" presStyleCnt="0"/>
      <dgm:spPr/>
    </dgm:pt>
    <dgm:pt modelId="{EFBE49C2-50EF-4445-9C2D-C213877A9FCB}" type="pres">
      <dgm:prSet presAssocID="{E19AEB16-AD66-445A-864D-680489743DE9}" presName="hierChild3" presStyleCnt="0"/>
      <dgm:spPr/>
    </dgm:pt>
    <dgm:pt modelId="{CF30A1F3-C342-45AF-AD3A-5BC522DB041B}" type="pres">
      <dgm:prSet presAssocID="{60463359-D328-4C6E-BF8C-F81038CC3FDB}" presName="Name101" presStyleLbl="parChTrans1D2" presStyleIdx="4" presStyleCnt="5"/>
      <dgm:spPr/>
    </dgm:pt>
    <dgm:pt modelId="{0948C419-A99D-4DFB-AD87-C5F18F65FE3B}" type="pres">
      <dgm:prSet presAssocID="{81E9A674-50F4-4F99-B46C-F02A530EFBC5}" presName="hierRoot3" presStyleCnt="0">
        <dgm:presLayoutVars>
          <dgm:hierBranch val="init"/>
        </dgm:presLayoutVars>
      </dgm:prSet>
      <dgm:spPr/>
    </dgm:pt>
    <dgm:pt modelId="{C5356EF1-CFE9-46F4-BB0D-6EF356D3086E}" type="pres">
      <dgm:prSet presAssocID="{81E9A674-50F4-4F99-B46C-F02A530EFBC5}" presName="rootComposite3" presStyleCnt="0"/>
      <dgm:spPr/>
    </dgm:pt>
    <dgm:pt modelId="{0E746DD7-242A-4434-A079-26E7A27FF731}" type="pres">
      <dgm:prSet presAssocID="{81E9A674-50F4-4F99-B46C-F02A530EFBC5}" presName="rootText3" presStyleLbl="alignAcc1" presStyleIdx="0" presStyleCnt="0">
        <dgm:presLayoutVars>
          <dgm:chPref val="3"/>
        </dgm:presLayoutVars>
      </dgm:prSet>
      <dgm:spPr/>
    </dgm:pt>
    <dgm:pt modelId="{CA5D8DA2-54C1-44ED-B360-BE5B70D68680}" type="pres">
      <dgm:prSet presAssocID="{81E9A674-50F4-4F99-B46C-F02A530EFBC5}" presName="topArc3" presStyleLbl="parChTrans1D1" presStyleIdx="10" presStyleCnt="12"/>
      <dgm:spPr/>
    </dgm:pt>
    <dgm:pt modelId="{C5FFF129-0185-49FA-9BBB-86EBE72C03B2}" type="pres">
      <dgm:prSet presAssocID="{81E9A674-50F4-4F99-B46C-F02A530EFBC5}" presName="bottomArc3" presStyleLbl="parChTrans1D1" presStyleIdx="11" presStyleCnt="12"/>
      <dgm:spPr/>
    </dgm:pt>
    <dgm:pt modelId="{4CF6AE94-CFAC-468D-AEC6-B3ABA71EF067}" type="pres">
      <dgm:prSet presAssocID="{81E9A674-50F4-4F99-B46C-F02A530EFBC5}" presName="topConnNode3" presStyleLbl="asst1" presStyleIdx="0" presStyleCnt="0"/>
      <dgm:spPr/>
    </dgm:pt>
    <dgm:pt modelId="{24C8D844-5CCE-4CA5-A455-E5991CEA7380}" type="pres">
      <dgm:prSet presAssocID="{81E9A674-50F4-4F99-B46C-F02A530EFBC5}" presName="hierChild6" presStyleCnt="0"/>
      <dgm:spPr/>
    </dgm:pt>
    <dgm:pt modelId="{F7610FFF-33F3-49D9-9B37-E632D439800D}" type="pres">
      <dgm:prSet presAssocID="{81E9A674-50F4-4F99-B46C-F02A530EFBC5}" presName="hierChild7" presStyleCnt="0"/>
      <dgm:spPr/>
    </dgm:pt>
  </dgm:ptLst>
  <dgm:cxnLst>
    <dgm:cxn modelId="{7132450A-33C1-4216-93DF-5FB27F3B2175}" srcId="{E19AEB16-AD66-445A-864D-680489743DE9}" destId="{81E9A674-50F4-4F99-B46C-F02A530EFBC5}" srcOrd="0" destOrd="0" parTransId="{60463359-D328-4C6E-BF8C-F81038CC3FDB}" sibTransId="{37E62BD1-7640-423F-878D-3143ABE2A45A}"/>
    <dgm:cxn modelId="{FA5FD00F-3ACE-493D-9EB1-D7C54A1B03C1}" type="presOf" srcId="{73ACE650-D033-4D21-B701-22EF1AC30E47}" destId="{F82C8350-744F-49A5-B256-3FFFE215433C}" srcOrd="0" destOrd="0" presId="urn:microsoft.com/office/officeart/2008/layout/HalfCircleOrganizationChart"/>
    <dgm:cxn modelId="{AB9FD821-A635-4081-8550-02B966E9F3F3}" type="presOf" srcId="{0AB8A2E1-AEDD-450C-B487-1FC8585A7435}" destId="{73DCFE53-3049-4B43-8AB4-6F4F9846CDE7}" srcOrd="0" destOrd="0" presId="urn:microsoft.com/office/officeart/2008/layout/HalfCircleOrganizationChart"/>
    <dgm:cxn modelId="{828C142C-A620-41BF-84E1-1ABD935AC234}" type="presOf" srcId="{FBE24E41-560D-47DD-A9D7-F5B46D45F778}" destId="{29523240-36B4-4ACA-9345-BE7D022DC1CF}" srcOrd="0" destOrd="0" presId="urn:microsoft.com/office/officeart/2008/layout/HalfCircleOrganizationChart"/>
    <dgm:cxn modelId="{6217BB30-7F75-4295-9F3D-F851C67A3A04}" type="presOf" srcId="{F1C02980-96F1-4DA8-8543-D9973A1D50E9}" destId="{2C622367-289C-43F4-ADF3-6AF0609E3D59}" srcOrd="1" destOrd="0" presId="urn:microsoft.com/office/officeart/2008/layout/HalfCircleOrganizationChart"/>
    <dgm:cxn modelId="{B0DB3A34-C9C0-4537-BC7C-1F5F46FAB214}" type="presOf" srcId="{6918D857-BD14-4782-B724-A0FAD3745E0E}" destId="{6B8465B7-1CF3-4097-86B7-4D043AF9C73A}" srcOrd="0" destOrd="0" presId="urn:microsoft.com/office/officeart/2008/layout/HalfCircleOrganizationChart"/>
    <dgm:cxn modelId="{85DAA43A-4848-4DEB-B2DB-259CE16B9E27}" type="presOf" srcId="{24066CB2-777C-4095-A16C-EC9760937134}" destId="{08B9BF22-4B9D-415F-81EA-825CDF52B2B7}" srcOrd="0" destOrd="0" presId="urn:microsoft.com/office/officeart/2008/layout/HalfCircleOrganizationChart"/>
    <dgm:cxn modelId="{F93F415D-4AD1-41F1-A880-4682210FBC7A}" srcId="{E19AEB16-AD66-445A-864D-680489743DE9}" destId="{6918D857-BD14-4782-B724-A0FAD3745E0E}" srcOrd="3" destOrd="0" parTransId="{C504221E-F65A-4F70-BE53-E8122024478D}" sibTransId="{BC08879E-88E8-49F1-B367-B64831CCC232}"/>
    <dgm:cxn modelId="{EABFD369-A2B6-4CD2-9EF9-0BE791B66296}" type="presOf" srcId="{81E9A674-50F4-4F99-B46C-F02A530EFBC5}" destId="{0E746DD7-242A-4434-A079-26E7A27FF731}" srcOrd="0" destOrd="0" presId="urn:microsoft.com/office/officeart/2008/layout/HalfCircleOrganizationChart"/>
    <dgm:cxn modelId="{09BEC84A-B8B3-4A49-A849-087C9DB06698}" srcId="{E19AEB16-AD66-445A-864D-680489743DE9}" destId="{952705D3-845A-48AE-938B-40BCA16D4E4A}" srcOrd="4" destOrd="0" parTransId="{73ACE650-D033-4D21-B701-22EF1AC30E47}" sibTransId="{4D9BD4ED-5AEF-4A35-8F22-87D16167D9AE}"/>
    <dgm:cxn modelId="{EB88AF70-98EE-4473-BA3B-BD675132D9FD}" type="presOf" srcId="{E19AEB16-AD66-445A-864D-680489743DE9}" destId="{95D6B4AB-BC03-4990-B303-658D2E3673A5}" srcOrd="1" destOrd="0" presId="urn:microsoft.com/office/officeart/2008/layout/HalfCircleOrganizationChart"/>
    <dgm:cxn modelId="{E87A097C-1E14-4D4B-9EEA-4770BC623BC1}" type="presOf" srcId="{E19AEB16-AD66-445A-864D-680489743DE9}" destId="{C5A91B82-3691-4B2A-B80E-5FBBCEBD34BF}" srcOrd="0" destOrd="0" presId="urn:microsoft.com/office/officeart/2008/layout/HalfCircleOrganizationChart"/>
    <dgm:cxn modelId="{940FC88B-5A5F-46AE-9E89-83A193CA8B9B}" type="presOf" srcId="{81E9A674-50F4-4F99-B46C-F02A530EFBC5}" destId="{4CF6AE94-CFAC-468D-AEC6-B3ABA71EF067}" srcOrd="1" destOrd="0" presId="urn:microsoft.com/office/officeart/2008/layout/HalfCircleOrganizationChart"/>
    <dgm:cxn modelId="{7585498F-F90B-48C5-8CA2-8E8FA4936998}" type="presOf" srcId="{F1C02980-96F1-4DA8-8543-D9973A1D50E9}" destId="{AF59CD38-52E7-4A52-877C-0FF58E55852D}" srcOrd="0" destOrd="0" presId="urn:microsoft.com/office/officeart/2008/layout/HalfCircleOrganizationChart"/>
    <dgm:cxn modelId="{F7DF1090-3156-4D7E-BB32-B79BC71C9EED}" type="presOf" srcId="{6918D857-BD14-4782-B724-A0FAD3745E0E}" destId="{AF327292-9378-4C5D-B7D4-B5835BCC6A97}" srcOrd="1" destOrd="0" presId="urn:microsoft.com/office/officeart/2008/layout/HalfCircleOrganizationChart"/>
    <dgm:cxn modelId="{5CAF5091-EE11-4763-810C-E54E43910054}" type="presOf" srcId="{60463359-D328-4C6E-BF8C-F81038CC3FDB}" destId="{CF30A1F3-C342-45AF-AD3A-5BC522DB041B}" srcOrd="0" destOrd="0" presId="urn:microsoft.com/office/officeart/2008/layout/HalfCircleOrganizationChart"/>
    <dgm:cxn modelId="{B69A1A93-0044-4423-8A62-8E0FCD569D86}" srcId="{E19AEB16-AD66-445A-864D-680489743DE9}" destId="{F1C02980-96F1-4DA8-8543-D9973A1D50E9}" srcOrd="2" destOrd="0" parTransId="{0AB8A2E1-AEDD-450C-B487-1FC8585A7435}" sibTransId="{1D86CCEF-E224-4DCE-AD73-4067249DB3EA}"/>
    <dgm:cxn modelId="{AB69A899-CD88-4796-A3D1-C916633CB29D}" srcId="{FD22641E-6FCF-4D1C-A6F6-29AB069FD8AA}" destId="{E19AEB16-AD66-445A-864D-680489743DE9}" srcOrd="0" destOrd="0" parTransId="{D44EA14E-1BAB-41B7-81EE-AFF87BC9A58B}" sibTransId="{A5F6B3B6-B2F3-4D63-8111-7DA2308AD804}"/>
    <dgm:cxn modelId="{41955EA9-A6EE-4A79-996D-2CEB55EA9B77}" type="presOf" srcId="{952705D3-845A-48AE-938B-40BCA16D4E4A}" destId="{1FCF09F8-2326-4A4B-A788-FD6EC19A0D23}" srcOrd="1" destOrd="0" presId="urn:microsoft.com/office/officeart/2008/layout/HalfCircleOrganizationChart"/>
    <dgm:cxn modelId="{8E058DB6-C48B-4497-BA00-4BCAB9365112}" type="presOf" srcId="{FD22641E-6FCF-4D1C-A6F6-29AB069FD8AA}" destId="{1956D424-FBCE-430E-A2D8-E24AC7A42F07}" srcOrd="0" destOrd="0" presId="urn:microsoft.com/office/officeart/2008/layout/HalfCircleOrganizationChart"/>
    <dgm:cxn modelId="{AB58F2C7-2284-4C3A-9A5C-52470D28EDAB}" type="presOf" srcId="{24066CB2-777C-4095-A16C-EC9760937134}" destId="{53058DA8-2A5C-4112-A365-B136F35B450B}" srcOrd="1" destOrd="0" presId="urn:microsoft.com/office/officeart/2008/layout/HalfCircleOrganizationChart"/>
    <dgm:cxn modelId="{6C4DD4D8-3ED0-4E69-9749-F0A435D66160}" type="presOf" srcId="{952705D3-845A-48AE-938B-40BCA16D4E4A}" destId="{F2E6911B-96C8-4DB8-9281-F8F26D3AF475}" srcOrd="0" destOrd="0" presId="urn:microsoft.com/office/officeart/2008/layout/HalfCircleOrganizationChart"/>
    <dgm:cxn modelId="{61F9A9F0-0688-4857-8B1F-92E5C8B0A23C}" srcId="{E19AEB16-AD66-445A-864D-680489743DE9}" destId="{24066CB2-777C-4095-A16C-EC9760937134}" srcOrd="1" destOrd="0" parTransId="{FBE24E41-560D-47DD-A9D7-F5B46D45F778}" sibTransId="{FA53ECAE-F343-41F8-9D3F-D2E252CF90A1}"/>
    <dgm:cxn modelId="{1BD423F8-C16F-47A2-A8B5-32BB9AD9A1F0}" type="presOf" srcId="{C504221E-F65A-4F70-BE53-E8122024478D}" destId="{0E251D06-4669-4377-A260-64112EDA4551}" srcOrd="0" destOrd="0" presId="urn:microsoft.com/office/officeart/2008/layout/HalfCircleOrganizationChart"/>
    <dgm:cxn modelId="{B81099E7-CA5D-4C05-B0CB-5CA1F4DB109A}" type="presParOf" srcId="{1956D424-FBCE-430E-A2D8-E24AC7A42F07}" destId="{0042C6F2-2146-4FA8-8940-EE5A0F341312}" srcOrd="0" destOrd="0" presId="urn:microsoft.com/office/officeart/2008/layout/HalfCircleOrganizationChart"/>
    <dgm:cxn modelId="{BE276139-3134-49E0-9D0E-438339A5A00E}" type="presParOf" srcId="{0042C6F2-2146-4FA8-8940-EE5A0F341312}" destId="{11C9D732-B0F0-42D2-B1DD-6646C17E945F}" srcOrd="0" destOrd="0" presId="urn:microsoft.com/office/officeart/2008/layout/HalfCircleOrganizationChart"/>
    <dgm:cxn modelId="{47A1840E-56B6-4747-BF7D-1FE025DD7FC7}" type="presParOf" srcId="{11C9D732-B0F0-42D2-B1DD-6646C17E945F}" destId="{C5A91B82-3691-4B2A-B80E-5FBBCEBD34BF}" srcOrd="0" destOrd="0" presId="urn:microsoft.com/office/officeart/2008/layout/HalfCircleOrganizationChart"/>
    <dgm:cxn modelId="{3611057E-4932-4358-A87B-868046463B14}" type="presParOf" srcId="{11C9D732-B0F0-42D2-B1DD-6646C17E945F}" destId="{94308A5E-66FF-4EAA-8147-864AAAD25569}" srcOrd="1" destOrd="0" presId="urn:microsoft.com/office/officeart/2008/layout/HalfCircleOrganizationChart"/>
    <dgm:cxn modelId="{42B5A406-0ED7-4EDF-9F6A-1B956A6FC29A}" type="presParOf" srcId="{11C9D732-B0F0-42D2-B1DD-6646C17E945F}" destId="{853ACB96-21DF-44AF-B5AC-A8622E02E066}" srcOrd="2" destOrd="0" presId="urn:microsoft.com/office/officeart/2008/layout/HalfCircleOrganizationChart"/>
    <dgm:cxn modelId="{E8922929-EF6F-4F28-9630-09C278990F83}" type="presParOf" srcId="{11C9D732-B0F0-42D2-B1DD-6646C17E945F}" destId="{95D6B4AB-BC03-4990-B303-658D2E3673A5}" srcOrd="3" destOrd="0" presId="urn:microsoft.com/office/officeart/2008/layout/HalfCircleOrganizationChart"/>
    <dgm:cxn modelId="{6556323E-C6E5-43D2-9BCA-B92DCEC4F579}" type="presParOf" srcId="{0042C6F2-2146-4FA8-8940-EE5A0F341312}" destId="{DD11900F-1FAD-40AA-B572-EAE94F206AFB}" srcOrd="1" destOrd="0" presId="urn:microsoft.com/office/officeart/2008/layout/HalfCircleOrganizationChart"/>
    <dgm:cxn modelId="{4DCF8C9D-CF0D-49D2-993C-AF82B77521BE}" type="presParOf" srcId="{DD11900F-1FAD-40AA-B572-EAE94F206AFB}" destId="{29523240-36B4-4ACA-9345-BE7D022DC1CF}" srcOrd="0" destOrd="0" presId="urn:microsoft.com/office/officeart/2008/layout/HalfCircleOrganizationChart"/>
    <dgm:cxn modelId="{E7EAA21E-74D1-44AD-9B16-93BF192A41DA}" type="presParOf" srcId="{DD11900F-1FAD-40AA-B572-EAE94F206AFB}" destId="{B475CCEA-9A55-4BB0-B782-52EAFDABED6F}" srcOrd="1" destOrd="0" presId="urn:microsoft.com/office/officeart/2008/layout/HalfCircleOrganizationChart"/>
    <dgm:cxn modelId="{306ED18C-03B9-4BCC-B69D-5AF5BD7E72B3}" type="presParOf" srcId="{B475CCEA-9A55-4BB0-B782-52EAFDABED6F}" destId="{1270D376-83E8-4E96-9594-404746496054}" srcOrd="0" destOrd="0" presId="urn:microsoft.com/office/officeart/2008/layout/HalfCircleOrganizationChart"/>
    <dgm:cxn modelId="{204AC8D9-38D9-462F-8BC0-B23E299EA91F}" type="presParOf" srcId="{1270D376-83E8-4E96-9594-404746496054}" destId="{08B9BF22-4B9D-415F-81EA-825CDF52B2B7}" srcOrd="0" destOrd="0" presId="urn:microsoft.com/office/officeart/2008/layout/HalfCircleOrganizationChart"/>
    <dgm:cxn modelId="{068A9475-6D16-482E-B85C-0E121B64F13E}" type="presParOf" srcId="{1270D376-83E8-4E96-9594-404746496054}" destId="{D7BB89C9-F19B-44C5-8356-85704C00E4E6}" srcOrd="1" destOrd="0" presId="urn:microsoft.com/office/officeart/2008/layout/HalfCircleOrganizationChart"/>
    <dgm:cxn modelId="{8F77FF78-ACAB-48BC-9636-F3DFDC909817}" type="presParOf" srcId="{1270D376-83E8-4E96-9594-404746496054}" destId="{0F1AFE23-A66E-4F78-B604-DA3BF833744F}" srcOrd="2" destOrd="0" presId="urn:microsoft.com/office/officeart/2008/layout/HalfCircleOrganizationChart"/>
    <dgm:cxn modelId="{A96C81F3-E0C9-479F-97A4-A17D42C55EFE}" type="presParOf" srcId="{1270D376-83E8-4E96-9594-404746496054}" destId="{53058DA8-2A5C-4112-A365-B136F35B450B}" srcOrd="3" destOrd="0" presId="urn:microsoft.com/office/officeart/2008/layout/HalfCircleOrganizationChart"/>
    <dgm:cxn modelId="{BF6E0005-6B15-465E-B249-85673EEA2FA2}" type="presParOf" srcId="{B475CCEA-9A55-4BB0-B782-52EAFDABED6F}" destId="{B6849FA8-664F-4AFC-8514-20423BBDCD0C}" srcOrd="1" destOrd="0" presId="urn:microsoft.com/office/officeart/2008/layout/HalfCircleOrganizationChart"/>
    <dgm:cxn modelId="{286FF374-0C2E-45A7-8287-8520354B8609}" type="presParOf" srcId="{B475CCEA-9A55-4BB0-B782-52EAFDABED6F}" destId="{B00B5A1A-812F-4527-8220-C02FBED03E3C}" srcOrd="2" destOrd="0" presId="urn:microsoft.com/office/officeart/2008/layout/HalfCircleOrganizationChart"/>
    <dgm:cxn modelId="{88252480-83F2-429B-9ECD-38EF8183B5EB}" type="presParOf" srcId="{DD11900F-1FAD-40AA-B572-EAE94F206AFB}" destId="{73DCFE53-3049-4B43-8AB4-6F4F9846CDE7}" srcOrd="2" destOrd="0" presId="urn:microsoft.com/office/officeart/2008/layout/HalfCircleOrganizationChart"/>
    <dgm:cxn modelId="{957E10DA-7BEA-4249-9FF8-151E3F90AD05}" type="presParOf" srcId="{DD11900F-1FAD-40AA-B572-EAE94F206AFB}" destId="{68E11F4F-2D48-41D7-8A1C-2B7E69680F0C}" srcOrd="3" destOrd="0" presId="urn:microsoft.com/office/officeart/2008/layout/HalfCircleOrganizationChart"/>
    <dgm:cxn modelId="{02C679B7-E1EC-4066-B1BA-A70F94B51467}" type="presParOf" srcId="{68E11F4F-2D48-41D7-8A1C-2B7E69680F0C}" destId="{20B4FF34-D032-43E6-A15C-0E5F70285B11}" srcOrd="0" destOrd="0" presId="urn:microsoft.com/office/officeart/2008/layout/HalfCircleOrganizationChart"/>
    <dgm:cxn modelId="{3D36EAA2-765B-4CFF-8392-1D623FEBFB34}" type="presParOf" srcId="{20B4FF34-D032-43E6-A15C-0E5F70285B11}" destId="{AF59CD38-52E7-4A52-877C-0FF58E55852D}" srcOrd="0" destOrd="0" presId="urn:microsoft.com/office/officeart/2008/layout/HalfCircleOrganizationChart"/>
    <dgm:cxn modelId="{11DC2802-97C1-414B-9A0B-5C6A63BD6680}" type="presParOf" srcId="{20B4FF34-D032-43E6-A15C-0E5F70285B11}" destId="{DDB98D02-B8F1-449D-98BA-F2943ECB38B6}" srcOrd="1" destOrd="0" presId="urn:microsoft.com/office/officeart/2008/layout/HalfCircleOrganizationChart"/>
    <dgm:cxn modelId="{242D62A9-15A4-42EE-BC08-8BE7C8C26F79}" type="presParOf" srcId="{20B4FF34-D032-43E6-A15C-0E5F70285B11}" destId="{2475049F-DB30-478D-8051-EE1792691FFB}" srcOrd="2" destOrd="0" presId="urn:microsoft.com/office/officeart/2008/layout/HalfCircleOrganizationChart"/>
    <dgm:cxn modelId="{C1225170-A051-41B2-8593-2E5BBA58FC70}" type="presParOf" srcId="{20B4FF34-D032-43E6-A15C-0E5F70285B11}" destId="{2C622367-289C-43F4-ADF3-6AF0609E3D59}" srcOrd="3" destOrd="0" presId="urn:microsoft.com/office/officeart/2008/layout/HalfCircleOrganizationChart"/>
    <dgm:cxn modelId="{241648BB-9DE2-4768-88D5-218F65C542C1}" type="presParOf" srcId="{68E11F4F-2D48-41D7-8A1C-2B7E69680F0C}" destId="{FA7A26E2-8BCE-4548-925D-7DFEF84BB66D}" srcOrd="1" destOrd="0" presId="urn:microsoft.com/office/officeart/2008/layout/HalfCircleOrganizationChart"/>
    <dgm:cxn modelId="{1FB8BA74-C8E2-4957-8F85-C2DB4BC77ABA}" type="presParOf" srcId="{68E11F4F-2D48-41D7-8A1C-2B7E69680F0C}" destId="{6829672B-A040-42B7-8288-16FBC1468B1D}" srcOrd="2" destOrd="0" presId="urn:microsoft.com/office/officeart/2008/layout/HalfCircleOrganizationChart"/>
    <dgm:cxn modelId="{9AA1AB09-873B-42CD-908F-69AEAF32D8FE}" type="presParOf" srcId="{DD11900F-1FAD-40AA-B572-EAE94F206AFB}" destId="{0E251D06-4669-4377-A260-64112EDA4551}" srcOrd="4" destOrd="0" presId="urn:microsoft.com/office/officeart/2008/layout/HalfCircleOrganizationChart"/>
    <dgm:cxn modelId="{590D8F1D-1874-429A-9DF9-F076729F5741}" type="presParOf" srcId="{DD11900F-1FAD-40AA-B572-EAE94F206AFB}" destId="{10C7BB56-9DE2-463E-895D-9A2A0B53D6AC}" srcOrd="5" destOrd="0" presId="urn:microsoft.com/office/officeart/2008/layout/HalfCircleOrganizationChart"/>
    <dgm:cxn modelId="{D0B30058-7E7D-444D-B32A-50C4E57BE8CD}" type="presParOf" srcId="{10C7BB56-9DE2-463E-895D-9A2A0B53D6AC}" destId="{03E0ED3D-941E-4187-B3DC-17C1E5E0FD76}" srcOrd="0" destOrd="0" presId="urn:microsoft.com/office/officeart/2008/layout/HalfCircleOrganizationChart"/>
    <dgm:cxn modelId="{A20124C9-B0FF-4296-B8BD-0072A7118DF8}" type="presParOf" srcId="{03E0ED3D-941E-4187-B3DC-17C1E5E0FD76}" destId="{6B8465B7-1CF3-4097-86B7-4D043AF9C73A}" srcOrd="0" destOrd="0" presId="urn:microsoft.com/office/officeart/2008/layout/HalfCircleOrganizationChart"/>
    <dgm:cxn modelId="{A7480FB5-D54F-4075-BCA9-4C13BF23016E}" type="presParOf" srcId="{03E0ED3D-941E-4187-B3DC-17C1E5E0FD76}" destId="{4C3FA484-A327-4381-8372-3992567D8FD3}" srcOrd="1" destOrd="0" presId="urn:microsoft.com/office/officeart/2008/layout/HalfCircleOrganizationChart"/>
    <dgm:cxn modelId="{16D5EEDC-3FB3-4A03-9AEE-ABF0E994233D}" type="presParOf" srcId="{03E0ED3D-941E-4187-B3DC-17C1E5E0FD76}" destId="{985EF0E2-212E-4F2C-9B07-20D606B10291}" srcOrd="2" destOrd="0" presId="urn:microsoft.com/office/officeart/2008/layout/HalfCircleOrganizationChart"/>
    <dgm:cxn modelId="{54D6F3B1-3140-4C3F-A34B-5DD3E01E4C18}" type="presParOf" srcId="{03E0ED3D-941E-4187-B3DC-17C1E5E0FD76}" destId="{AF327292-9378-4C5D-B7D4-B5835BCC6A97}" srcOrd="3" destOrd="0" presId="urn:microsoft.com/office/officeart/2008/layout/HalfCircleOrganizationChart"/>
    <dgm:cxn modelId="{1F48351A-9274-4777-B831-6CC5F8DBE8A2}" type="presParOf" srcId="{10C7BB56-9DE2-463E-895D-9A2A0B53D6AC}" destId="{0CB03B0C-9D03-45EF-BA64-2BD6E7645FC7}" srcOrd="1" destOrd="0" presId="urn:microsoft.com/office/officeart/2008/layout/HalfCircleOrganizationChart"/>
    <dgm:cxn modelId="{9BE6C9E7-B3A9-4FA7-86F8-3715F31D6F0A}" type="presParOf" srcId="{10C7BB56-9DE2-463E-895D-9A2A0B53D6AC}" destId="{BC1AC78A-229F-4D05-AE5C-D5AF5A63F0D8}" srcOrd="2" destOrd="0" presId="urn:microsoft.com/office/officeart/2008/layout/HalfCircleOrganizationChart"/>
    <dgm:cxn modelId="{6BEE149F-4995-4789-889B-B8A994D32C78}" type="presParOf" srcId="{DD11900F-1FAD-40AA-B572-EAE94F206AFB}" destId="{F82C8350-744F-49A5-B256-3FFFE215433C}" srcOrd="6" destOrd="0" presId="urn:microsoft.com/office/officeart/2008/layout/HalfCircleOrganizationChart"/>
    <dgm:cxn modelId="{8B46F6B8-29E0-4A21-BD1F-13F9A006C037}" type="presParOf" srcId="{DD11900F-1FAD-40AA-B572-EAE94F206AFB}" destId="{F9810E74-DF4A-461C-93A9-4BF893AA5EE5}" srcOrd="7" destOrd="0" presId="urn:microsoft.com/office/officeart/2008/layout/HalfCircleOrganizationChart"/>
    <dgm:cxn modelId="{8C7736F1-FB2B-4E1C-BD1B-BDF1FFCEF918}" type="presParOf" srcId="{F9810E74-DF4A-461C-93A9-4BF893AA5EE5}" destId="{97887CFD-025B-4829-BC32-B3B939FF85B0}" srcOrd="0" destOrd="0" presId="urn:microsoft.com/office/officeart/2008/layout/HalfCircleOrganizationChart"/>
    <dgm:cxn modelId="{F7834651-7D79-48E6-89BC-263CADE1D854}" type="presParOf" srcId="{97887CFD-025B-4829-BC32-B3B939FF85B0}" destId="{F2E6911B-96C8-4DB8-9281-F8F26D3AF475}" srcOrd="0" destOrd="0" presId="urn:microsoft.com/office/officeart/2008/layout/HalfCircleOrganizationChart"/>
    <dgm:cxn modelId="{652E1630-9F21-4226-8E5D-7191231D2C99}" type="presParOf" srcId="{97887CFD-025B-4829-BC32-B3B939FF85B0}" destId="{33657C58-E674-4948-9FAA-A9627B552EAD}" srcOrd="1" destOrd="0" presId="urn:microsoft.com/office/officeart/2008/layout/HalfCircleOrganizationChart"/>
    <dgm:cxn modelId="{819667FB-EE44-44B7-9C45-DF9281D3BE17}" type="presParOf" srcId="{97887CFD-025B-4829-BC32-B3B939FF85B0}" destId="{DD800710-576E-4608-A76B-7E054D934A53}" srcOrd="2" destOrd="0" presId="urn:microsoft.com/office/officeart/2008/layout/HalfCircleOrganizationChart"/>
    <dgm:cxn modelId="{C0D146E3-D07E-41AF-8347-BE02F64562A6}" type="presParOf" srcId="{97887CFD-025B-4829-BC32-B3B939FF85B0}" destId="{1FCF09F8-2326-4A4B-A788-FD6EC19A0D23}" srcOrd="3" destOrd="0" presId="urn:microsoft.com/office/officeart/2008/layout/HalfCircleOrganizationChart"/>
    <dgm:cxn modelId="{80556B8B-D925-4BFE-B112-111C16A0D122}" type="presParOf" srcId="{F9810E74-DF4A-461C-93A9-4BF893AA5EE5}" destId="{D7B71158-4B7D-421F-9A2D-A0CDD84F2380}" srcOrd="1" destOrd="0" presId="urn:microsoft.com/office/officeart/2008/layout/HalfCircleOrganizationChart"/>
    <dgm:cxn modelId="{5C6375CC-19EB-4980-ABEC-65F9AB030860}" type="presParOf" srcId="{F9810E74-DF4A-461C-93A9-4BF893AA5EE5}" destId="{8322D722-5642-416B-99D3-23FCAFE1854C}" srcOrd="2" destOrd="0" presId="urn:microsoft.com/office/officeart/2008/layout/HalfCircleOrganizationChart"/>
    <dgm:cxn modelId="{FC4351FE-A53C-49FD-8A7B-4419F2861C09}" type="presParOf" srcId="{0042C6F2-2146-4FA8-8940-EE5A0F341312}" destId="{EFBE49C2-50EF-4445-9C2D-C213877A9FCB}" srcOrd="2" destOrd="0" presId="urn:microsoft.com/office/officeart/2008/layout/HalfCircleOrganizationChart"/>
    <dgm:cxn modelId="{E43D1113-E39E-4E32-816A-33D67F8A3D7F}" type="presParOf" srcId="{EFBE49C2-50EF-4445-9C2D-C213877A9FCB}" destId="{CF30A1F3-C342-45AF-AD3A-5BC522DB041B}" srcOrd="0" destOrd="0" presId="urn:microsoft.com/office/officeart/2008/layout/HalfCircleOrganizationChart"/>
    <dgm:cxn modelId="{E97729D9-F462-4759-8D95-621017B95BBE}" type="presParOf" srcId="{EFBE49C2-50EF-4445-9C2D-C213877A9FCB}" destId="{0948C419-A99D-4DFB-AD87-C5F18F65FE3B}" srcOrd="1" destOrd="0" presId="urn:microsoft.com/office/officeart/2008/layout/HalfCircleOrganizationChart"/>
    <dgm:cxn modelId="{3F2F4E32-D8E8-45D6-8990-65DD46FEFCC0}" type="presParOf" srcId="{0948C419-A99D-4DFB-AD87-C5F18F65FE3B}" destId="{C5356EF1-CFE9-46F4-BB0D-6EF356D3086E}" srcOrd="0" destOrd="0" presId="urn:microsoft.com/office/officeart/2008/layout/HalfCircleOrganizationChart"/>
    <dgm:cxn modelId="{0773336B-576A-4B2E-9576-E7998E0D8DF7}" type="presParOf" srcId="{C5356EF1-CFE9-46F4-BB0D-6EF356D3086E}" destId="{0E746DD7-242A-4434-A079-26E7A27FF731}" srcOrd="0" destOrd="0" presId="urn:microsoft.com/office/officeart/2008/layout/HalfCircleOrganizationChart"/>
    <dgm:cxn modelId="{C0A34FB9-56FD-49EF-9DC0-AAC7CE8EC756}" type="presParOf" srcId="{C5356EF1-CFE9-46F4-BB0D-6EF356D3086E}" destId="{CA5D8DA2-54C1-44ED-B360-BE5B70D68680}" srcOrd="1" destOrd="0" presId="urn:microsoft.com/office/officeart/2008/layout/HalfCircleOrganizationChart"/>
    <dgm:cxn modelId="{3DA5401D-1B25-429A-AD41-02862F7D2F55}" type="presParOf" srcId="{C5356EF1-CFE9-46F4-BB0D-6EF356D3086E}" destId="{C5FFF129-0185-49FA-9BBB-86EBE72C03B2}" srcOrd="2" destOrd="0" presId="urn:microsoft.com/office/officeart/2008/layout/HalfCircleOrganizationChart"/>
    <dgm:cxn modelId="{B2A04882-0782-4E7D-95BA-A1B7DD587A64}" type="presParOf" srcId="{C5356EF1-CFE9-46F4-BB0D-6EF356D3086E}" destId="{4CF6AE94-CFAC-468D-AEC6-B3ABA71EF067}" srcOrd="3" destOrd="0" presId="urn:microsoft.com/office/officeart/2008/layout/HalfCircleOrganizationChart"/>
    <dgm:cxn modelId="{DDFB31C3-9DA8-46DD-9C6D-BD7D14BB7192}" type="presParOf" srcId="{0948C419-A99D-4DFB-AD87-C5F18F65FE3B}" destId="{24C8D844-5CCE-4CA5-A455-E5991CEA7380}" srcOrd="1" destOrd="0" presId="urn:microsoft.com/office/officeart/2008/layout/HalfCircleOrganizationChart"/>
    <dgm:cxn modelId="{47C066CE-A301-49D0-8E19-E91D2F59B1E5}" type="presParOf" srcId="{0948C419-A99D-4DFB-AD87-C5F18F65FE3B}" destId="{F7610FFF-33F3-49D9-9B37-E632D439800D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601342-AAFB-4A2A-9510-60AB1861F340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56F8CE6-E800-45B5-AE06-64C9062B0357}">
      <dgm:prSet phldrT="[Texte]" phldr="1"/>
      <dgm:spPr/>
      <dgm:t>
        <a:bodyPr/>
        <a:lstStyle/>
        <a:p>
          <a:endParaRPr lang="fr-FR" dirty="0"/>
        </a:p>
      </dgm:t>
    </dgm:pt>
    <dgm:pt modelId="{E9F95ED2-1380-45FB-AF48-4581913BEF37}" type="parTrans" cxnId="{618D1336-EC95-43D7-B90F-E6F36DAF105A}">
      <dgm:prSet/>
      <dgm:spPr/>
      <dgm:t>
        <a:bodyPr/>
        <a:lstStyle/>
        <a:p>
          <a:endParaRPr lang="fr-FR"/>
        </a:p>
      </dgm:t>
    </dgm:pt>
    <dgm:pt modelId="{5A233D71-2E1F-48A9-A3C3-3A902C80D02D}" type="sibTrans" cxnId="{618D1336-EC95-43D7-B90F-E6F36DAF105A}">
      <dgm:prSet/>
      <dgm:spPr/>
      <dgm:t>
        <a:bodyPr/>
        <a:lstStyle/>
        <a:p>
          <a:endParaRPr lang="fr-FR"/>
        </a:p>
      </dgm:t>
    </dgm:pt>
    <dgm:pt modelId="{8F10CD95-C676-4D44-92E0-94D17A123F79}">
      <dgm:prSet phldrT="[Texte]"/>
      <dgm:spPr/>
      <dgm:t>
        <a:bodyPr/>
        <a:lstStyle/>
        <a:p>
          <a:r>
            <a:rPr lang="fr-FR" dirty="0"/>
            <a:t>Les rendez-vous des communautés apprenantes</a:t>
          </a:r>
        </a:p>
      </dgm:t>
    </dgm:pt>
    <dgm:pt modelId="{CE9BDA4B-C56A-4C14-A861-46A2C47906FD}" type="parTrans" cxnId="{7441938C-6D25-4ED4-B89C-B52656CF0051}">
      <dgm:prSet/>
      <dgm:spPr/>
      <dgm:t>
        <a:bodyPr/>
        <a:lstStyle/>
        <a:p>
          <a:endParaRPr lang="fr-FR"/>
        </a:p>
      </dgm:t>
    </dgm:pt>
    <dgm:pt modelId="{B844675F-162F-4B36-8689-633A73885183}" type="sibTrans" cxnId="{7441938C-6D25-4ED4-B89C-B52656CF0051}">
      <dgm:prSet/>
      <dgm:spPr/>
      <dgm:t>
        <a:bodyPr/>
        <a:lstStyle/>
        <a:p>
          <a:endParaRPr lang="fr-FR"/>
        </a:p>
      </dgm:t>
    </dgm:pt>
    <dgm:pt modelId="{675F1EB5-EC2E-4600-800A-0A1C3F89B0AE}">
      <dgm:prSet phldrT="[Texte]" phldr="1"/>
      <dgm:spPr/>
      <dgm:t>
        <a:bodyPr/>
        <a:lstStyle/>
        <a:p>
          <a:endParaRPr lang="fr-FR" dirty="0"/>
        </a:p>
      </dgm:t>
    </dgm:pt>
    <dgm:pt modelId="{9CE644A6-1E6C-4486-BFC7-05AC7AB412A9}" type="parTrans" cxnId="{CB0D1890-B90B-442C-9AEB-3B888FEBA92C}">
      <dgm:prSet/>
      <dgm:spPr/>
      <dgm:t>
        <a:bodyPr/>
        <a:lstStyle/>
        <a:p>
          <a:endParaRPr lang="fr-FR"/>
        </a:p>
      </dgm:t>
    </dgm:pt>
    <dgm:pt modelId="{78F89F3F-C112-4610-8773-BFBA75F5F5D6}" type="sibTrans" cxnId="{CB0D1890-B90B-442C-9AEB-3B888FEBA92C}">
      <dgm:prSet/>
      <dgm:spPr/>
      <dgm:t>
        <a:bodyPr/>
        <a:lstStyle/>
        <a:p>
          <a:endParaRPr lang="fr-FR"/>
        </a:p>
      </dgm:t>
    </dgm:pt>
    <dgm:pt modelId="{7C0A6835-E34E-448B-82CC-259717EF23A8}">
      <dgm:prSet phldrT="[Texte]"/>
      <dgm:spPr/>
      <dgm:t>
        <a:bodyPr/>
        <a:lstStyle/>
        <a:p>
          <a:r>
            <a:rPr lang="fr-FR" dirty="0"/>
            <a:t>Les sessions ouvertes organisées au sein de </a:t>
          </a:r>
          <a:r>
            <a:rPr lang="fr-FR" i="1" dirty="0"/>
            <a:t>LA PLACE</a:t>
          </a:r>
        </a:p>
      </dgm:t>
    </dgm:pt>
    <dgm:pt modelId="{E6308F36-F69D-4C02-9A9B-8799B3E4EE81}" type="parTrans" cxnId="{730E0EBE-12A6-419E-8E74-CBE0EDC0DE91}">
      <dgm:prSet/>
      <dgm:spPr/>
      <dgm:t>
        <a:bodyPr/>
        <a:lstStyle/>
        <a:p>
          <a:endParaRPr lang="fr-FR"/>
        </a:p>
      </dgm:t>
    </dgm:pt>
    <dgm:pt modelId="{F3C23E79-D395-405E-AB77-DEE7340BD919}" type="sibTrans" cxnId="{730E0EBE-12A6-419E-8E74-CBE0EDC0DE91}">
      <dgm:prSet/>
      <dgm:spPr/>
      <dgm:t>
        <a:bodyPr/>
        <a:lstStyle/>
        <a:p>
          <a:endParaRPr lang="fr-FR"/>
        </a:p>
      </dgm:t>
    </dgm:pt>
    <dgm:pt modelId="{4476E78E-9B19-4601-B2DD-3EF9A52713BF}">
      <dgm:prSet phldrT="[Texte]" phldr="1"/>
      <dgm:spPr/>
      <dgm:t>
        <a:bodyPr/>
        <a:lstStyle/>
        <a:p>
          <a:endParaRPr lang="fr-FR"/>
        </a:p>
      </dgm:t>
    </dgm:pt>
    <dgm:pt modelId="{FB00CA8B-A0EA-43DA-A025-F079E1E4DD0B}" type="parTrans" cxnId="{FB12844A-4ACF-4F67-A7B3-7111E0EC9FAA}">
      <dgm:prSet/>
      <dgm:spPr/>
      <dgm:t>
        <a:bodyPr/>
        <a:lstStyle/>
        <a:p>
          <a:endParaRPr lang="fr-FR"/>
        </a:p>
      </dgm:t>
    </dgm:pt>
    <dgm:pt modelId="{5E446DFE-97B9-4A34-8388-EC2BC7EA3326}" type="sibTrans" cxnId="{FB12844A-4ACF-4F67-A7B3-7111E0EC9FAA}">
      <dgm:prSet/>
      <dgm:spPr/>
      <dgm:t>
        <a:bodyPr/>
        <a:lstStyle/>
        <a:p>
          <a:endParaRPr lang="fr-FR"/>
        </a:p>
      </dgm:t>
    </dgm:pt>
    <dgm:pt modelId="{DCC3A53D-66B2-475B-8602-1CC4F44617C8}">
      <dgm:prSet phldrT="[Texte]"/>
      <dgm:spPr/>
      <dgm:t>
        <a:bodyPr/>
        <a:lstStyle/>
        <a:p>
          <a:r>
            <a:rPr lang="fr-FR" dirty="0"/>
            <a:t>L’observatoire du PRIC</a:t>
          </a:r>
        </a:p>
      </dgm:t>
    </dgm:pt>
    <dgm:pt modelId="{20986849-AC5D-408F-B9BD-ED0355505A2F}" type="parTrans" cxnId="{79B04988-35DD-41CB-ACAD-7ED230A94324}">
      <dgm:prSet/>
      <dgm:spPr/>
      <dgm:t>
        <a:bodyPr/>
        <a:lstStyle/>
        <a:p>
          <a:endParaRPr lang="fr-FR"/>
        </a:p>
      </dgm:t>
    </dgm:pt>
    <dgm:pt modelId="{D8FE1C65-72B2-4D6A-99F6-E1B2E81211EE}" type="sibTrans" cxnId="{79B04988-35DD-41CB-ACAD-7ED230A94324}">
      <dgm:prSet/>
      <dgm:spPr/>
      <dgm:t>
        <a:bodyPr/>
        <a:lstStyle/>
        <a:p>
          <a:endParaRPr lang="fr-FR"/>
        </a:p>
      </dgm:t>
    </dgm:pt>
    <dgm:pt modelId="{1C5FEFE9-7638-4B26-9804-91DD286EAE85}">
      <dgm:prSet phldrT="[Texte]" phldr="1"/>
      <dgm:spPr/>
      <dgm:t>
        <a:bodyPr/>
        <a:lstStyle/>
        <a:p>
          <a:endParaRPr lang="fr-FR"/>
        </a:p>
      </dgm:t>
    </dgm:pt>
    <dgm:pt modelId="{F0517B07-3FF5-49E1-9B51-0643878DEFFC}" type="parTrans" cxnId="{C9BE2CAF-709E-4C21-A455-ADDAAB012310}">
      <dgm:prSet/>
      <dgm:spPr/>
      <dgm:t>
        <a:bodyPr/>
        <a:lstStyle/>
        <a:p>
          <a:endParaRPr lang="fr-FR"/>
        </a:p>
      </dgm:t>
    </dgm:pt>
    <dgm:pt modelId="{D542935D-F96F-4BEF-97C5-9F0A749A31FC}" type="sibTrans" cxnId="{C9BE2CAF-709E-4C21-A455-ADDAAB012310}">
      <dgm:prSet/>
      <dgm:spPr/>
      <dgm:t>
        <a:bodyPr/>
        <a:lstStyle/>
        <a:p>
          <a:endParaRPr lang="fr-FR"/>
        </a:p>
      </dgm:t>
    </dgm:pt>
    <dgm:pt modelId="{C9BB5600-179B-4402-8BFB-02CA77986B12}">
      <dgm:prSet phldrT="[Texte]"/>
      <dgm:spPr/>
      <dgm:t>
        <a:bodyPr/>
        <a:lstStyle/>
        <a:p>
          <a:r>
            <a:rPr lang="fr-FR" dirty="0"/>
            <a:t>La réalisation du book des innovations</a:t>
          </a:r>
        </a:p>
      </dgm:t>
    </dgm:pt>
    <dgm:pt modelId="{D4871005-1AFA-4866-9F2E-7BA36E3E5ADD}" type="parTrans" cxnId="{9709F629-ECBF-4842-BA81-C34070B69C65}">
      <dgm:prSet/>
      <dgm:spPr/>
      <dgm:t>
        <a:bodyPr/>
        <a:lstStyle/>
        <a:p>
          <a:endParaRPr lang="fr-FR"/>
        </a:p>
      </dgm:t>
    </dgm:pt>
    <dgm:pt modelId="{7806D2CC-8C1D-4E93-AA04-E9A7DBDD8E00}" type="sibTrans" cxnId="{9709F629-ECBF-4842-BA81-C34070B69C65}">
      <dgm:prSet/>
      <dgm:spPr/>
      <dgm:t>
        <a:bodyPr/>
        <a:lstStyle/>
        <a:p>
          <a:endParaRPr lang="fr-FR"/>
        </a:p>
      </dgm:t>
    </dgm:pt>
    <dgm:pt modelId="{76C4D812-FB97-4787-86D4-A482655DD489}" type="pres">
      <dgm:prSet presAssocID="{AA601342-AAFB-4A2A-9510-60AB1861F340}" presName="linearFlow" presStyleCnt="0">
        <dgm:presLayoutVars>
          <dgm:dir/>
          <dgm:animLvl val="lvl"/>
          <dgm:resizeHandles val="exact"/>
        </dgm:presLayoutVars>
      </dgm:prSet>
      <dgm:spPr/>
    </dgm:pt>
    <dgm:pt modelId="{0948F8DB-F1D1-4C91-84C5-EB0391482997}" type="pres">
      <dgm:prSet presAssocID="{256F8CE6-E800-45B5-AE06-64C9062B0357}" presName="composite" presStyleCnt="0"/>
      <dgm:spPr/>
    </dgm:pt>
    <dgm:pt modelId="{D6B310D7-40AB-46EB-BDE7-933093D94B0F}" type="pres">
      <dgm:prSet presAssocID="{256F8CE6-E800-45B5-AE06-64C9062B0357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47CAB29B-DD2F-4D62-90E2-4707A5278A24}" type="pres">
      <dgm:prSet presAssocID="{256F8CE6-E800-45B5-AE06-64C9062B0357}" presName="descendantText" presStyleLbl="alignAcc1" presStyleIdx="0" presStyleCnt="4">
        <dgm:presLayoutVars>
          <dgm:bulletEnabled val="1"/>
        </dgm:presLayoutVars>
      </dgm:prSet>
      <dgm:spPr/>
    </dgm:pt>
    <dgm:pt modelId="{F456F2E0-BB0E-46DD-ABCF-7CE11066D931}" type="pres">
      <dgm:prSet presAssocID="{5A233D71-2E1F-48A9-A3C3-3A902C80D02D}" presName="sp" presStyleCnt="0"/>
      <dgm:spPr/>
    </dgm:pt>
    <dgm:pt modelId="{96CABF7C-95F6-4E7D-8F50-3B61C90339BF}" type="pres">
      <dgm:prSet presAssocID="{675F1EB5-EC2E-4600-800A-0A1C3F89B0AE}" presName="composite" presStyleCnt="0"/>
      <dgm:spPr/>
    </dgm:pt>
    <dgm:pt modelId="{7BF65E21-FE7C-4164-A49C-0F4838F6AD73}" type="pres">
      <dgm:prSet presAssocID="{675F1EB5-EC2E-4600-800A-0A1C3F89B0AE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EEDA0386-6D08-4FCE-834B-D24628635D05}" type="pres">
      <dgm:prSet presAssocID="{675F1EB5-EC2E-4600-800A-0A1C3F89B0AE}" presName="descendantText" presStyleLbl="alignAcc1" presStyleIdx="1" presStyleCnt="4">
        <dgm:presLayoutVars>
          <dgm:bulletEnabled val="1"/>
        </dgm:presLayoutVars>
      </dgm:prSet>
      <dgm:spPr/>
    </dgm:pt>
    <dgm:pt modelId="{557BCD3F-2230-4852-9FB8-A29277C695CA}" type="pres">
      <dgm:prSet presAssocID="{78F89F3F-C112-4610-8773-BFBA75F5F5D6}" presName="sp" presStyleCnt="0"/>
      <dgm:spPr/>
    </dgm:pt>
    <dgm:pt modelId="{2DA15376-6CD9-46C5-B03C-17279ABC32E3}" type="pres">
      <dgm:prSet presAssocID="{4476E78E-9B19-4601-B2DD-3EF9A52713BF}" presName="composite" presStyleCnt="0"/>
      <dgm:spPr/>
    </dgm:pt>
    <dgm:pt modelId="{0A3C47A9-20E1-49F9-A818-03D06E97C14D}" type="pres">
      <dgm:prSet presAssocID="{4476E78E-9B19-4601-B2DD-3EF9A52713BF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15E95E6-5C50-408E-B1F8-77436C1EB8BF}" type="pres">
      <dgm:prSet presAssocID="{4476E78E-9B19-4601-B2DD-3EF9A52713BF}" presName="descendantText" presStyleLbl="alignAcc1" presStyleIdx="2" presStyleCnt="4">
        <dgm:presLayoutVars>
          <dgm:bulletEnabled val="1"/>
        </dgm:presLayoutVars>
      </dgm:prSet>
      <dgm:spPr/>
    </dgm:pt>
    <dgm:pt modelId="{3B3A8556-61ED-4C37-A127-EFF1C210A94F}" type="pres">
      <dgm:prSet presAssocID="{5E446DFE-97B9-4A34-8388-EC2BC7EA3326}" presName="sp" presStyleCnt="0"/>
      <dgm:spPr/>
    </dgm:pt>
    <dgm:pt modelId="{34C5BBEC-9290-480D-93A7-C929C871F73A}" type="pres">
      <dgm:prSet presAssocID="{1C5FEFE9-7638-4B26-9804-91DD286EAE85}" presName="composite" presStyleCnt="0"/>
      <dgm:spPr/>
    </dgm:pt>
    <dgm:pt modelId="{8942A9DD-CB8F-47A7-B0A9-537CF4223138}" type="pres">
      <dgm:prSet presAssocID="{1C5FEFE9-7638-4B26-9804-91DD286EAE85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B4913265-20AF-48E9-A1BF-5730112C4969}" type="pres">
      <dgm:prSet presAssocID="{1C5FEFE9-7638-4B26-9804-91DD286EAE85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22DB3B0B-8984-4366-AFD5-004127F4E6FC}" type="presOf" srcId="{256F8CE6-E800-45B5-AE06-64C9062B0357}" destId="{D6B310D7-40AB-46EB-BDE7-933093D94B0F}" srcOrd="0" destOrd="0" presId="urn:microsoft.com/office/officeart/2005/8/layout/chevron2"/>
    <dgm:cxn modelId="{22952023-A77F-4DE4-91D7-72C037546FD7}" type="presOf" srcId="{7C0A6835-E34E-448B-82CC-259717EF23A8}" destId="{EEDA0386-6D08-4FCE-834B-D24628635D05}" srcOrd="0" destOrd="0" presId="urn:microsoft.com/office/officeart/2005/8/layout/chevron2"/>
    <dgm:cxn modelId="{E4B9CE25-EA48-4563-9F26-D3F41533C774}" type="presOf" srcId="{C9BB5600-179B-4402-8BFB-02CA77986B12}" destId="{B4913265-20AF-48E9-A1BF-5730112C4969}" srcOrd="0" destOrd="0" presId="urn:microsoft.com/office/officeart/2005/8/layout/chevron2"/>
    <dgm:cxn modelId="{9709F629-ECBF-4842-BA81-C34070B69C65}" srcId="{1C5FEFE9-7638-4B26-9804-91DD286EAE85}" destId="{C9BB5600-179B-4402-8BFB-02CA77986B12}" srcOrd="0" destOrd="0" parTransId="{D4871005-1AFA-4866-9F2E-7BA36E3E5ADD}" sibTransId="{7806D2CC-8C1D-4E93-AA04-E9A7DBDD8E00}"/>
    <dgm:cxn modelId="{81124234-9309-41FB-A65D-C5F163FFF370}" type="presOf" srcId="{675F1EB5-EC2E-4600-800A-0A1C3F89B0AE}" destId="{7BF65E21-FE7C-4164-A49C-0F4838F6AD73}" srcOrd="0" destOrd="0" presId="urn:microsoft.com/office/officeart/2005/8/layout/chevron2"/>
    <dgm:cxn modelId="{618D1336-EC95-43D7-B90F-E6F36DAF105A}" srcId="{AA601342-AAFB-4A2A-9510-60AB1861F340}" destId="{256F8CE6-E800-45B5-AE06-64C9062B0357}" srcOrd="0" destOrd="0" parTransId="{E9F95ED2-1380-45FB-AF48-4581913BEF37}" sibTransId="{5A233D71-2E1F-48A9-A3C3-3A902C80D02D}"/>
    <dgm:cxn modelId="{FB12844A-4ACF-4F67-A7B3-7111E0EC9FAA}" srcId="{AA601342-AAFB-4A2A-9510-60AB1861F340}" destId="{4476E78E-9B19-4601-B2DD-3EF9A52713BF}" srcOrd="2" destOrd="0" parTransId="{FB00CA8B-A0EA-43DA-A025-F079E1E4DD0B}" sibTransId="{5E446DFE-97B9-4A34-8388-EC2BC7EA3326}"/>
    <dgm:cxn modelId="{2378016C-429B-4605-85A1-18516A430411}" type="presOf" srcId="{1C5FEFE9-7638-4B26-9804-91DD286EAE85}" destId="{8942A9DD-CB8F-47A7-B0A9-537CF4223138}" srcOrd="0" destOrd="0" presId="urn:microsoft.com/office/officeart/2005/8/layout/chevron2"/>
    <dgm:cxn modelId="{2090A94D-82C9-4D70-B93C-471FCC73F69C}" type="presOf" srcId="{8F10CD95-C676-4D44-92E0-94D17A123F79}" destId="{47CAB29B-DD2F-4D62-90E2-4707A5278A24}" srcOrd="0" destOrd="0" presId="urn:microsoft.com/office/officeart/2005/8/layout/chevron2"/>
    <dgm:cxn modelId="{79B04988-35DD-41CB-ACAD-7ED230A94324}" srcId="{4476E78E-9B19-4601-B2DD-3EF9A52713BF}" destId="{DCC3A53D-66B2-475B-8602-1CC4F44617C8}" srcOrd="0" destOrd="0" parTransId="{20986849-AC5D-408F-B9BD-ED0355505A2F}" sibTransId="{D8FE1C65-72B2-4D6A-99F6-E1B2E81211EE}"/>
    <dgm:cxn modelId="{7441938C-6D25-4ED4-B89C-B52656CF0051}" srcId="{256F8CE6-E800-45B5-AE06-64C9062B0357}" destId="{8F10CD95-C676-4D44-92E0-94D17A123F79}" srcOrd="0" destOrd="0" parTransId="{CE9BDA4B-C56A-4C14-A861-46A2C47906FD}" sibTransId="{B844675F-162F-4B36-8689-633A73885183}"/>
    <dgm:cxn modelId="{CB0D1890-B90B-442C-9AEB-3B888FEBA92C}" srcId="{AA601342-AAFB-4A2A-9510-60AB1861F340}" destId="{675F1EB5-EC2E-4600-800A-0A1C3F89B0AE}" srcOrd="1" destOrd="0" parTransId="{9CE644A6-1E6C-4486-BFC7-05AC7AB412A9}" sibTransId="{78F89F3F-C112-4610-8773-BFBA75F5F5D6}"/>
    <dgm:cxn modelId="{6BD8F5A8-0953-4F45-B9C8-EC0319A6CDB2}" type="presOf" srcId="{DCC3A53D-66B2-475B-8602-1CC4F44617C8}" destId="{615E95E6-5C50-408E-B1F8-77436C1EB8BF}" srcOrd="0" destOrd="0" presId="urn:microsoft.com/office/officeart/2005/8/layout/chevron2"/>
    <dgm:cxn modelId="{C9BE2CAF-709E-4C21-A455-ADDAAB012310}" srcId="{AA601342-AAFB-4A2A-9510-60AB1861F340}" destId="{1C5FEFE9-7638-4B26-9804-91DD286EAE85}" srcOrd="3" destOrd="0" parTransId="{F0517B07-3FF5-49E1-9B51-0643878DEFFC}" sibTransId="{D542935D-F96F-4BEF-97C5-9F0A749A31FC}"/>
    <dgm:cxn modelId="{730E0EBE-12A6-419E-8E74-CBE0EDC0DE91}" srcId="{675F1EB5-EC2E-4600-800A-0A1C3F89B0AE}" destId="{7C0A6835-E34E-448B-82CC-259717EF23A8}" srcOrd="0" destOrd="0" parTransId="{E6308F36-F69D-4C02-9A9B-8799B3E4EE81}" sibTransId="{F3C23E79-D395-405E-AB77-DEE7340BD919}"/>
    <dgm:cxn modelId="{44449FC3-5D30-4E00-AC82-B18D0FD44926}" type="presOf" srcId="{AA601342-AAFB-4A2A-9510-60AB1861F340}" destId="{76C4D812-FB97-4787-86D4-A482655DD489}" srcOrd="0" destOrd="0" presId="urn:microsoft.com/office/officeart/2005/8/layout/chevron2"/>
    <dgm:cxn modelId="{B1B08BD9-6D9C-4D44-B84B-EFE9E817E177}" type="presOf" srcId="{4476E78E-9B19-4601-B2DD-3EF9A52713BF}" destId="{0A3C47A9-20E1-49F9-A818-03D06E97C14D}" srcOrd="0" destOrd="0" presId="urn:microsoft.com/office/officeart/2005/8/layout/chevron2"/>
    <dgm:cxn modelId="{A03E17E4-1511-4E08-BC0E-23797C5168AF}" type="presParOf" srcId="{76C4D812-FB97-4787-86D4-A482655DD489}" destId="{0948F8DB-F1D1-4C91-84C5-EB0391482997}" srcOrd="0" destOrd="0" presId="urn:microsoft.com/office/officeart/2005/8/layout/chevron2"/>
    <dgm:cxn modelId="{D7808CC0-F2C9-4EF2-973C-F961EA443500}" type="presParOf" srcId="{0948F8DB-F1D1-4C91-84C5-EB0391482997}" destId="{D6B310D7-40AB-46EB-BDE7-933093D94B0F}" srcOrd="0" destOrd="0" presId="urn:microsoft.com/office/officeart/2005/8/layout/chevron2"/>
    <dgm:cxn modelId="{7519AE32-7EAF-4DA9-8D7E-4C7108801F0B}" type="presParOf" srcId="{0948F8DB-F1D1-4C91-84C5-EB0391482997}" destId="{47CAB29B-DD2F-4D62-90E2-4707A5278A24}" srcOrd="1" destOrd="0" presId="urn:microsoft.com/office/officeart/2005/8/layout/chevron2"/>
    <dgm:cxn modelId="{7160D935-5E52-4E37-8448-137E8366849D}" type="presParOf" srcId="{76C4D812-FB97-4787-86D4-A482655DD489}" destId="{F456F2E0-BB0E-46DD-ABCF-7CE11066D931}" srcOrd="1" destOrd="0" presId="urn:microsoft.com/office/officeart/2005/8/layout/chevron2"/>
    <dgm:cxn modelId="{8DF7744B-8B46-46E9-9DC0-DDAAD9001B40}" type="presParOf" srcId="{76C4D812-FB97-4787-86D4-A482655DD489}" destId="{96CABF7C-95F6-4E7D-8F50-3B61C90339BF}" srcOrd="2" destOrd="0" presId="urn:microsoft.com/office/officeart/2005/8/layout/chevron2"/>
    <dgm:cxn modelId="{5E923180-18C6-4517-B329-6ACB666E0FF3}" type="presParOf" srcId="{96CABF7C-95F6-4E7D-8F50-3B61C90339BF}" destId="{7BF65E21-FE7C-4164-A49C-0F4838F6AD73}" srcOrd="0" destOrd="0" presId="urn:microsoft.com/office/officeart/2005/8/layout/chevron2"/>
    <dgm:cxn modelId="{6B548CA9-923E-457C-B647-A025AC3CFE3C}" type="presParOf" srcId="{96CABF7C-95F6-4E7D-8F50-3B61C90339BF}" destId="{EEDA0386-6D08-4FCE-834B-D24628635D05}" srcOrd="1" destOrd="0" presId="urn:microsoft.com/office/officeart/2005/8/layout/chevron2"/>
    <dgm:cxn modelId="{9D4CC624-407E-4CFD-8F7F-46F5E8129E4B}" type="presParOf" srcId="{76C4D812-FB97-4787-86D4-A482655DD489}" destId="{557BCD3F-2230-4852-9FB8-A29277C695CA}" srcOrd="3" destOrd="0" presId="urn:microsoft.com/office/officeart/2005/8/layout/chevron2"/>
    <dgm:cxn modelId="{DD6E28EE-3E53-4747-9528-B7B2CB817B7B}" type="presParOf" srcId="{76C4D812-FB97-4787-86D4-A482655DD489}" destId="{2DA15376-6CD9-46C5-B03C-17279ABC32E3}" srcOrd="4" destOrd="0" presId="urn:microsoft.com/office/officeart/2005/8/layout/chevron2"/>
    <dgm:cxn modelId="{9AFE71A7-5422-4F24-BF29-7933DB752CE2}" type="presParOf" srcId="{2DA15376-6CD9-46C5-B03C-17279ABC32E3}" destId="{0A3C47A9-20E1-49F9-A818-03D06E97C14D}" srcOrd="0" destOrd="0" presId="urn:microsoft.com/office/officeart/2005/8/layout/chevron2"/>
    <dgm:cxn modelId="{D53B0FD0-D364-4307-B3CF-B8E74B512573}" type="presParOf" srcId="{2DA15376-6CD9-46C5-B03C-17279ABC32E3}" destId="{615E95E6-5C50-408E-B1F8-77436C1EB8BF}" srcOrd="1" destOrd="0" presId="urn:microsoft.com/office/officeart/2005/8/layout/chevron2"/>
    <dgm:cxn modelId="{3D12E87C-54D9-409B-83F0-A3570F29D718}" type="presParOf" srcId="{76C4D812-FB97-4787-86D4-A482655DD489}" destId="{3B3A8556-61ED-4C37-A127-EFF1C210A94F}" srcOrd="5" destOrd="0" presId="urn:microsoft.com/office/officeart/2005/8/layout/chevron2"/>
    <dgm:cxn modelId="{B00CAC0F-F66A-4EC7-8020-18E8D0CE2F4F}" type="presParOf" srcId="{76C4D812-FB97-4787-86D4-A482655DD489}" destId="{34C5BBEC-9290-480D-93A7-C929C871F73A}" srcOrd="6" destOrd="0" presId="urn:microsoft.com/office/officeart/2005/8/layout/chevron2"/>
    <dgm:cxn modelId="{E5694D08-F48A-4C98-A929-925AF6E1F5A1}" type="presParOf" srcId="{34C5BBEC-9290-480D-93A7-C929C871F73A}" destId="{8942A9DD-CB8F-47A7-B0A9-537CF4223138}" srcOrd="0" destOrd="0" presId="urn:microsoft.com/office/officeart/2005/8/layout/chevron2"/>
    <dgm:cxn modelId="{7223E61E-5755-46FB-9801-D3439A40F822}" type="presParOf" srcId="{34C5BBEC-9290-480D-93A7-C929C871F73A}" destId="{B4913265-20AF-48E9-A1BF-5730112C496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0A1F3-C342-45AF-AD3A-5BC522DB041B}">
      <dsp:nvSpPr>
        <dsp:cNvPr id="0" name=""/>
        <dsp:cNvSpPr/>
      </dsp:nvSpPr>
      <dsp:spPr>
        <a:xfrm>
          <a:off x="3551316" y="1215391"/>
          <a:ext cx="774704" cy="560027"/>
        </a:xfrm>
        <a:custGeom>
          <a:avLst/>
          <a:gdLst/>
          <a:ahLst/>
          <a:cxnLst/>
          <a:rect l="0" t="0" r="0" b="0"/>
          <a:pathLst>
            <a:path>
              <a:moveTo>
                <a:pt x="774704" y="0"/>
              </a:moveTo>
              <a:lnTo>
                <a:pt x="774704" y="560027"/>
              </a:lnTo>
              <a:lnTo>
                <a:pt x="0" y="5600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C8350-744F-49A5-B256-3FFFE215433C}">
      <dsp:nvSpPr>
        <dsp:cNvPr id="0" name=""/>
        <dsp:cNvSpPr/>
      </dsp:nvSpPr>
      <dsp:spPr>
        <a:xfrm>
          <a:off x="4326020" y="1215391"/>
          <a:ext cx="3388166" cy="1717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408"/>
              </a:lnTo>
              <a:lnTo>
                <a:pt x="3388166" y="1521408"/>
              </a:lnTo>
              <a:lnTo>
                <a:pt x="3388166" y="17174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51D06-4669-4377-A260-64112EDA4551}">
      <dsp:nvSpPr>
        <dsp:cNvPr id="0" name=""/>
        <dsp:cNvSpPr/>
      </dsp:nvSpPr>
      <dsp:spPr>
        <a:xfrm>
          <a:off x="4326020" y="1215391"/>
          <a:ext cx="1129388" cy="1717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408"/>
              </a:lnTo>
              <a:lnTo>
                <a:pt x="1129388" y="1521408"/>
              </a:lnTo>
              <a:lnTo>
                <a:pt x="1129388" y="17174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CFE53-3049-4B43-8AB4-6F4F9846CDE7}">
      <dsp:nvSpPr>
        <dsp:cNvPr id="0" name=""/>
        <dsp:cNvSpPr/>
      </dsp:nvSpPr>
      <dsp:spPr>
        <a:xfrm>
          <a:off x="3196632" y="1215391"/>
          <a:ext cx="1129388" cy="1717417"/>
        </a:xfrm>
        <a:custGeom>
          <a:avLst/>
          <a:gdLst/>
          <a:ahLst/>
          <a:cxnLst/>
          <a:rect l="0" t="0" r="0" b="0"/>
          <a:pathLst>
            <a:path>
              <a:moveTo>
                <a:pt x="1129388" y="0"/>
              </a:moveTo>
              <a:lnTo>
                <a:pt x="1129388" y="1521408"/>
              </a:lnTo>
              <a:lnTo>
                <a:pt x="0" y="1521408"/>
              </a:lnTo>
              <a:lnTo>
                <a:pt x="0" y="17174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23240-36B4-4ACA-9345-BE7D022DC1CF}">
      <dsp:nvSpPr>
        <dsp:cNvPr id="0" name=""/>
        <dsp:cNvSpPr/>
      </dsp:nvSpPr>
      <dsp:spPr>
        <a:xfrm>
          <a:off x="937854" y="1215391"/>
          <a:ext cx="3388166" cy="1717417"/>
        </a:xfrm>
        <a:custGeom>
          <a:avLst/>
          <a:gdLst/>
          <a:ahLst/>
          <a:cxnLst/>
          <a:rect l="0" t="0" r="0" b="0"/>
          <a:pathLst>
            <a:path>
              <a:moveTo>
                <a:pt x="3388166" y="0"/>
              </a:moveTo>
              <a:lnTo>
                <a:pt x="3388166" y="1521408"/>
              </a:lnTo>
              <a:lnTo>
                <a:pt x="0" y="1521408"/>
              </a:lnTo>
              <a:lnTo>
                <a:pt x="0" y="17174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08A5E-66FF-4EAA-8147-864AAAD25569}">
      <dsp:nvSpPr>
        <dsp:cNvPr id="0" name=""/>
        <dsp:cNvSpPr/>
      </dsp:nvSpPr>
      <dsp:spPr>
        <a:xfrm>
          <a:off x="3859331" y="282012"/>
          <a:ext cx="933379" cy="93337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ACB96-21DF-44AF-B5AC-A8622E02E066}">
      <dsp:nvSpPr>
        <dsp:cNvPr id="0" name=""/>
        <dsp:cNvSpPr/>
      </dsp:nvSpPr>
      <dsp:spPr>
        <a:xfrm>
          <a:off x="3859331" y="282012"/>
          <a:ext cx="933379" cy="93337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91B82-3691-4B2A-B80E-5FBBCEBD34BF}">
      <dsp:nvSpPr>
        <dsp:cNvPr id="0" name=""/>
        <dsp:cNvSpPr/>
      </dsp:nvSpPr>
      <dsp:spPr>
        <a:xfrm>
          <a:off x="3392641" y="450020"/>
          <a:ext cx="1866758" cy="5973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Groupes de travail</a:t>
          </a:r>
        </a:p>
      </dsp:txBody>
      <dsp:txXfrm>
        <a:off x="3392641" y="450020"/>
        <a:ext cx="1866758" cy="597362"/>
      </dsp:txXfrm>
    </dsp:sp>
    <dsp:sp modelId="{D7BB89C9-F19B-44C5-8356-85704C00E4E6}">
      <dsp:nvSpPr>
        <dsp:cNvPr id="0" name=""/>
        <dsp:cNvSpPr/>
      </dsp:nvSpPr>
      <dsp:spPr>
        <a:xfrm>
          <a:off x="471165" y="2932809"/>
          <a:ext cx="933379" cy="93337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AFE23-A66E-4F78-B604-DA3BF833744F}">
      <dsp:nvSpPr>
        <dsp:cNvPr id="0" name=""/>
        <dsp:cNvSpPr/>
      </dsp:nvSpPr>
      <dsp:spPr>
        <a:xfrm>
          <a:off x="471165" y="2932809"/>
          <a:ext cx="933379" cy="93337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9BF22-4B9D-415F-81EA-825CDF52B2B7}">
      <dsp:nvSpPr>
        <dsp:cNvPr id="0" name=""/>
        <dsp:cNvSpPr/>
      </dsp:nvSpPr>
      <dsp:spPr>
        <a:xfrm>
          <a:off x="4475" y="3100817"/>
          <a:ext cx="1866758" cy="5973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Les réflexions</a:t>
          </a:r>
        </a:p>
      </dsp:txBody>
      <dsp:txXfrm>
        <a:off x="4475" y="3100817"/>
        <a:ext cx="1866758" cy="597362"/>
      </dsp:txXfrm>
    </dsp:sp>
    <dsp:sp modelId="{DDB98D02-B8F1-449D-98BA-F2943ECB38B6}">
      <dsp:nvSpPr>
        <dsp:cNvPr id="0" name=""/>
        <dsp:cNvSpPr/>
      </dsp:nvSpPr>
      <dsp:spPr>
        <a:xfrm>
          <a:off x="2729942" y="2932809"/>
          <a:ext cx="933379" cy="93337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75049F-DB30-478D-8051-EE1792691FFB}">
      <dsp:nvSpPr>
        <dsp:cNvPr id="0" name=""/>
        <dsp:cNvSpPr/>
      </dsp:nvSpPr>
      <dsp:spPr>
        <a:xfrm>
          <a:off x="2729942" y="2932809"/>
          <a:ext cx="933379" cy="93337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9CD38-52E7-4A52-877C-0FF58E55852D}">
      <dsp:nvSpPr>
        <dsp:cNvPr id="0" name=""/>
        <dsp:cNvSpPr/>
      </dsp:nvSpPr>
      <dsp:spPr>
        <a:xfrm>
          <a:off x="2263253" y="3100817"/>
          <a:ext cx="1866758" cy="5973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Les bonnes pratiques </a:t>
          </a:r>
        </a:p>
      </dsp:txBody>
      <dsp:txXfrm>
        <a:off x="2263253" y="3100817"/>
        <a:ext cx="1866758" cy="597362"/>
      </dsp:txXfrm>
    </dsp:sp>
    <dsp:sp modelId="{4C3FA484-A327-4381-8372-3992567D8FD3}">
      <dsp:nvSpPr>
        <dsp:cNvPr id="0" name=""/>
        <dsp:cNvSpPr/>
      </dsp:nvSpPr>
      <dsp:spPr>
        <a:xfrm>
          <a:off x="4988720" y="2932809"/>
          <a:ext cx="933379" cy="93337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5EF0E2-212E-4F2C-9B07-20D606B10291}">
      <dsp:nvSpPr>
        <dsp:cNvPr id="0" name=""/>
        <dsp:cNvSpPr/>
      </dsp:nvSpPr>
      <dsp:spPr>
        <a:xfrm>
          <a:off x="4988720" y="2932809"/>
          <a:ext cx="933379" cy="93337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465B7-1CF3-4097-86B7-4D043AF9C73A}">
      <dsp:nvSpPr>
        <dsp:cNvPr id="0" name=""/>
        <dsp:cNvSpPr/>
      </dsp:nvSpPr>
      <dsp:spPr>
        <a:xfrm>
          <a:off x="4522030" y="3100817"/>
          <a:ext cx="1866758" cy="5973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Construire ensemble des pistes d’action</a:t>
          </a:r>
        </a:p>
      </dsp:txBody>
      <dsp:txXfrm>
        <a:off x="4522030" y="3100817"/>
        <a:ext cx="1866758" cy="597362"/>
      </dsp:txXfrm>
    </dsp:sp>
    <dsp:sp modelId="{33657C58-E674-4948-9FAA-A9627B552EAD}">
      <dsp:nvSpPr>
        <dsp:cNvPr id="0" name=""/>
        <dsp:cNvSpPr/>
      </dsp:nvSpPr>
      <dsp:spPr>
        <a:xfrm>
          <a:off x="7247497" y="2932809"/>
          <a:ext cx="933379" cy="93337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800710-576E-4608-A76B-7E054D934A53}">
      <dsp:nvSpPr>
        <dsp:cNvPr id="0" name=""/>
        <dsp:cNvSpPr/>
      </dsp:nvSpPr>
      <dsp:spPr>
        <a:xfrm>
          <a:off x="7247497" y="2932809"/>
          <a:ext cx="933379" cy="93337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6911B-96C8-4DB8-9281-F8F26D3AF475}">
      <dsp:nvSpPr>
        <dsp:cNvPr id="0" name=""/>
        <dsp:cNvSpPr/>
      </dsp:nvSpPr>
      <dsp:spPr>
        <a:xfrm>
          <a:off x="6780808" y="3100817"/>
          <a:ext cx="1866758" cy="5973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Proposer des solutions sur des problématiques observées</a:t>
          </a:r>
        </a:p>
      </dsp:txBody>
      <dsp:txXfrm>
        <a:off x="6780808" y="3100817"/>
        <a:ext cx="1866758" cy="597362"/>
      </dsp:txXfrm>
    </dsp:sp>
    <dsp:sp modelId="{CA5D8DA2-54C1-44ED-B360-BE5B70D68680}">
      <dsp:nvSpPr>
        <dsp:cNvPr id="0" name=""/>
        <dsp:cNvSpPr/>
      </dsp:nvSpPr>
      <dsp:spPr>
        <a:xfrm>
          <a:off x="2729942" y="1607410"/>
          <a:ext cx="933379" cy="93337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FF129-0185-49FA-9BBB-86EBE72C03B2}">
      <dsp:nvSpPr>
        <dsp:cNvPr id="0" name=""/>
        <dsp:cNvSpPr/>
      </dsp:nvSpPr>
      <dsp:spPr>
        <a:xfrm>
          <a:off x="2729942" y="1607410"/>
          <a:ext cx="933379" cy="93337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46DD7-242A-4434-A079-26E7A27FF731}">
      <dsp:nvSpPr>
        <dsp:cNvPr id="0" name=""/>
        <dsp:cNvSpPr/>
      </dsp:nvSpPr>
      <dsp:spPr>
        <a:xfrm>
          <a:off x="2263253" y="1775419"/>
          <a:ext cx="1866758" cy="5973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Porteurs de projet </a:t>
          </a:r>
        </a:p>
      </dsp:txBody>
      <dsp:txXfrm>
        <a:off x="2263253" y="1775419"/>
        <a:ext cx="1866758" cy="597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310D7-40AB-46EB-BDE7-933093D94B0F}">
      <dsp:nvSpPr>
        <dsp:cNvPr id="0" name=""/>
        <dsp:cNvSpPr/>
      </dsp:nvSpPr>
      <dsp:spPr>
        <a:xfrm rot="5400000">
          <a:off x="-139394" y="141783"/>
          <a:ext cx="929299" cy="6505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/>
        </a:p>
      </dsp:txBody>
      <dsp:txXfrm rot="-5400000">
        <a:off x="2" y="327643"/>
        <a:ext cx="650509" cy="278790"/>
      </dsp:txXfrm>
    </dsp:sp>
    <dsp:sp modelId="{47CAB29B-DD2F-4D62-90E2-4707A5278A24}">
      <dsp:nvSpPr>
        <dsp:cNvPr id="0" name=""/>
        <dsp:cNvSpPr/>
      </dsp:nvSpPr>
      <dsp:spPr>
        <a:xfrm rot="5400000">
          <a:off x="3049460" y="-2396562"/>
          <a:ext cx="604044" cy="54019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Les rendez-vous des communautés apprenantes</a:t>
          </a:r>
        </a:p>
      </dsp:txBody>
      <dsp:txXfrm rot="-5400000">
        <a:off x="650509" y="31876"/>
        <a:ext cx="5372460" cy="545070"/>
      </dsp:txXfrm>
    </dsp:sp>
    <dsp:sp modelId="{7BF65E21-FE7C-4164-A49C-0F4838F6AD73}">
      <dsp:nvSpPr>
        <dsp:cNvPr id="0" name=""/>
        <dsp:cNvSpPr/>
      </dsp:nvSpPr>
      <dsp:spPr>
        <a:xfrm rot="5400000">
          <a:off x="-139394" y="918592"/>
          <a:ext cx="929299" cy="65050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/>
        </a:p>
      </dsp:txBody>
      <dsp:txXfrm rot="-5400000">
        <a:off x="2" y="1104452"/>
        <a:ext cx="650509" cy="278790"/>
      </dsp:txXfrm>
    </dsp:sp>
    <dsp:sp modelId="{EEDA0386-6D08-4FCE-834B-D24628635D05}">
      <dsp:nvSpPr>
        <dsp:cNvPr id="0" name=""/>
        <dsp:cNvSpPr/>
      </dsp:nvSpPr>
      <dsp:spPr>
        <a:xfrm rot="5400000">
          <a:off x="3049460" y="-1619753"/>
          <a:ext cx="604044" cy="54019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Les sessions ouvertes organisées au sein de </a:t>
          </a:r>
          <a:r>
            <a:rPr lang="fr-FR" sz="1900" i="1" kern="1200" dirty="0"/>
            <a:t>LA PLACE</a:t>
          </a:r>
        </a:p>
      </dsp:txBody>
      <dsp:txXfrm rot="-5400000">
        <a:off x="650509" y="808685"/>
        <a:ext cx="5372460" cy="545070"/>
      </dsp:txXfrm>
    </dsp:sp>
    <dsp:sp modelId="{0A3C47A9-20E1-49F9-A818-03D06E97C14D}">
      <dsp:nvSpPr>
        <dsp:cNvPr id="0" name=""/>
        <dsp:cNvSpPr/>
      </dsp:nvSpPr>
      <dsp:spPr>
        <a:xfrm rot="5400000">
          <a:off x="-139394" y="1695401"/>
          <a:ext cx="929299" cy="65050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/>
        </a:p>
      </dsp:txBody>
      <dsp:txXfrm rot="-5400000">
        <a:off x="2" y="1881261"/>
        <a:ext cx="650509" cy="278790"/>
      </dsp:txXfrm>
    </dsp:sp>
    <dsp:sp modelId="{615E95E6-5C50-408E-B1F8-77436C1EB8BF}">
      <dsp:nvSpPr>
        <dsp:cNvPr id="0" name=""/>
        <dsp:cNvSpPr/>
      </dsp:nvSpPr>
      <dsp:spPr>
        <a:xfrm rot="5400000">
          <a:off x="3049460" y="-842944"/>
          <a:ext cx="604044" cy="54019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L’observatoire du PRIC</a:t>
          </a:r>
        </a:p>
      </dsp:txBody>
      <dsp:txXfrm rot="-5400000">
        <a:off x="650509" y="1585494"/>
        <a:ext cx="5372460" cy="545070"/>
      </dsp:txXfrm>
    </dsp:sp>
    <dsp:sp modelId="{8942A9DD-CB8F-47A7-B0A9-537CF4223138}">
      <dsp:nvSpPr>
        <dsp:cNvPr id="0" name=""/>
        <dsp:cNvSpPr/>
      </dsp:nvSpPr>
      <dsp:spPr>
        <a:xfrm rot="5400000">
          <a:off x="-139394" y="2472210"/>
          <a:ext cx="929299" cy="65050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/>
        </a:p>
      </dsp:txBody>
      <dsp:txXfrm rot="-5400000">
        <a:off x="2" y="2658070"/>
        <a:ext cx="650509" cy="278790"/>
      </dsp:txXfrm>
    </dsp:sp>
    <dsp:sp modelId="{B4913265-20AF-48E9-A1BF-5730112C4969}">
      <dsp:nvSpPr>
        <dsp:cNvPr id="0" name=""/>
        <dsp:cNvSpPr/>
      </dsp:nvSpPr>
      <dsp:spPr>
        <a:xfrm rot="5400000">
          <a:off x="3049460" y="-66135"/>
          <a:ext cx="604044" cy="54019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La réalisation du book des innovations</a:t>
          </a:r>
        </a:p>
      </dsp:txBody>
      <dsp:txXfrm rot="-5400000">
        <a:off x="650509" y="2362303"/>
        <a:ext cx="5372460" cy="545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F7F5C8B-7FF8-712A-C357-938F56BD2B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4AF075D-C37A-4ADB-B351-78F1FF8200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D6564-DCA8-4C6A-B08E-AC6F6973601D}" type="datetimeFigureOut">
              <a:rPr lang="fr-FR" smtClean="0"/>
              <a:t>06/11/2023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082DB3-DAE6-6CF3-3DA3-C14508E217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1B569E2-F890-05B7-0F57-9DA273B89E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F5383-895C-4825-94BC-DAC1AF2967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857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62" name="Google Shape;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83575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3632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93895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85555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62" name="Google Shape;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3164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35744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67660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5661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35411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03266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8204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3770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144"/>
              </a:buClr>
              <a:buSzPts val="4400"/>
              <a:buFont typeface="Calibri"/>
              <a:buNone/>
              <a:defRPr>
                <a:solidFill>
                  <a:srgbClr val="00488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Noto Sans Symbols"/>
              <a:buNone/>
              <a:defRPr sz="3200">
                <a:solidFill>
                  <a:srgbClr val="8BADDB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14" name="Google Shape;14;p5" descr="forme jaune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" y="-7177"/>
            <a:ext cx="3713256" cy="166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5" descr="CO_Logo_RVB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84973" y="150394"/>
            <a:ext cx="2609459" cy="1303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5" descr="forme bleu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" y="5312492"/>
            <a:ext cx="2234316" cy="154550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5"/>
          <p:cNvSpPr txBox="1"/>
          <p:nvPr/>
        </p:nvSpPr>
        <p:spPr>
          <a:xfrm>
            <a:off x="2763755" y="6272260"/>
            <a:ext cx="73258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i="0" u="none" strike="noStrike" cap="none">
                <a:solidFill>
                  <a:srgbClr val="004881"/>
                </a:solidFill>
                <a:latin typeface="Calibri"/>
                <a:ea typeface="Calibri"/>
                <a:cs typeface="Calibri"/>
                <a:sym typeface="Calibri"/>
              </a:rPr>
              <a:t>Des ressources pour agir ensemble</a:t>
            </a:r>
            <a:endParaRPr/>
          </a:p>
        </p:txBody>
      </p:sp>
      <p:cxnSp>
        <p:nvCxnSpPr>
          <p:cNvPr id="18" name="Google Shape;18;p5"/>
          <p:cNvCxnSpPr/>
          <p:nvPr/>
        </p:nvCxnSpPr>
        <p:spPr>
          <a:xfrm>
            <a:off x="1828800" y="6224337"/>
            <a:ext cx="9443452" cy="0"/>
          </a:xfrm>
          <a:prstGeom prst="straightConnector1">
            <a:avLst/>
          </a:prstGeom>
          <a:noFill/>
          <a:ln w="38100" cap="flat" cmpd="sng">
            <a:solidFill>
              <a:srgbClr val="00488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>
              <a:buNone/>
              <a:defRPr sz="1300">
                <a:solidFill>
                  <a:srgbClr val="002144"/>
                </a:solidFill>
              </a:defRPr>
            </a:lvl1pPr>
            <a:lvl2pPr lvl="1">
              <a:buNone/>
              <a:defRPr sz="1300">
                <a:solidFill>
                  <a:srgbClr val="002144"/>
                </a:solidFill>
              </a:defRPr>
            </a:lvl2pPr>
            <a:lvl3pPr lvl="2">
              <a:buNone/>
              <a:defRPr sz="1300">
                <a:solidFill>
                  <a:srgbClr val="002144"/>
                </a:solidFill>
              </a:defRPr>
            </a:lvl3pPr>
            <a:lvl4pPr lvl="3">
              <a:buNone/>
              <a:defRPr sz="1300">
                <a:solidFill>
                  <a:srgbClr val="002144"/>
                </a:solidFill>
              </a:defRPr>
            </a:lvl4pPr>
            <a:lvl5pPr lvl="4">
              <a:buNone/>
              <a:defRPr sz="1300">
                <a:solidFill>
                  <a:srgbClr val="002144"/>
                </a:solidFill>
              </a:defRPr>
            </a:lvl5pPr>
            <a:lvl6pPr lvl="5">
              <a:buNone/>
              <a:defRPr sz="1300">
                <a:solidFill>
                  <a:srgbClr val="002144"/>
                </a:solidFill>
              </a:defRPr>
            </a:lvl6pPr>
            <a:lvl7pPr lvl="6">
              <a:buNone/>
              <a:defRPr sz="1300">
                <a:solidFill>
                  <a:srgbClr val="002144"/>
                </a:solidFill>
              </a:defRPr>
            </a:lvl7pPr>
            <a:lvl8pPr lvl="7">
              <a:buNone/>
              <a:defRPr sz="1300">
                <a:solidFill>
                  <a:srgbClr val="002144"/>
                </a:solidFill>
              </a:defRPr>
            </a:lvl8pPr>
            <a:lvl9pPr lvl="8">
              <a:buNone/>
              <a:defRPr sz="1300">
                <a:solidFill>
                  <a:srgbClr val="002144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6" descr="forme jaune opacite faible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"/>
            <a:ext cx="3169165" cy="17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144"/>
              </a:buClr>
              <a:buSzPts val="3200"/>
              <a:buFont typeface="Calibri"/>
              <a:buNone/>
              <a:defRPr sz="3200" b="1">
                <a:solidFill>
                  <a:srgbClr val="00488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BB900"/>
              </a:buClr>
              <a:buSzPts val="1800"/>
              <a:buChar char="✔"/>
              <a:defRPr b="1">
                <a:solidFill>
                  <a:srgbClr val="004881"/>
                </a:solidFill>
              </a:defRPr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BADDB"/>
              </a:buClr>
              <a:buSzPts val="2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4881"/>
              </a:buClr>
              <a:buSzPts val="1800"/>
              <a:buChar char="→"/>
              <a:defRPr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24" name="Google Shape;24;p6" descr="CO_Logo_RVB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9021" y="6049464"/>
            <a:ext cx="1211002" cy="6515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25;p6"/>
          <p:cNvCxnSpPr>
            <a:cxnSpLocks/>
          </p:cNvCxnSpPr>
          <p:nvPr/>
        </p:nvCxnSpPr>
        <p:spPr>
          <a:xfrm>
            <a:off x="3429000" y="6224337"/>
            <a:ext cx="7843252" cy="0"/>
          </a:xfrm>
          <a:prstGeom prst="straightConnector1">
            <a:avLst/>
          </a:prstGeom>
          <a:noFill/>
          <a:ln w="38100" cap="flat" cmpd="sng">
            <a:solidFill>
              <a:srgbClr val="00488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>
              <a:buNone/>
              <a:defRPr sz="1300">
                <a:solidFill>
                  <a:srgbClr val="004881"/>
                </a:solidFill>
              </a:defRPr>
            </a:lvl1pPr>
            <a:lvl2pPr lvl="1">
              <a:buNone/>
              <a:defRPr sz="1300">
                <a:solidFill>
                  <a:srgbClr val="004881"/>
                </a:solidFill>
              </a:defRPr>
            </a:lvl2pPr>
            <a:lvl3pPr lvl="2">
              <a:buNone/>
              <a:defRPr sz="1300">
                <a:solidFill>
                  <a:srgbClr val="004881"/>
                </a:solidFill>
              </a:defRPr>
            </a:lvl3pPr>
            <a:lvl4pPr lvl="3">
              <a:buNone/>
              <a:defRPr sz="1300">
                <a:solidFill>
                  <a:srgbClr val="004881"/>
                </a:solidFill>
              </a:defRPr>
            </a:lvl4pPr>
            <a:lvl5pPr lvl="4">
              <a:buNone/>
              <a:defRPr sz="1300">
                <a:solidFill>
                  <a:srgbClr val="004881"/>
                </a:solidFill>
              </a:defRPr>
            </a:lvl5pPr>
            <a:lvl6pPr lvl="5">
              <a:buNone/>
              <a:defRPr sz="1300">
                <a:solidFill>
                  <a:srgbClr val="004881"/>
                </a:solidFill>
              </a:defRPr>
            </a:lvl6pPr>
            <a:lvl7pPr lvl="6">
              <a:buNone/>
              <a:defRPr sz="1300">
                <a:solidFill>
                  <a:srgbClr val="004881"/>
                </a:solidFill>
              </a:defRPr>
            </a:lvl7pPr>
            <a:lvl8pPr lvl="7">
              <a:buNone/>
              <a:defRPr sz="1300">
                <a:solidFill>
                  <a:srgbClr val="004881"/>
                </a:solidFill>
              </a:defRPr>
            </a:lvl8pPr>
            <a:lvl9pPr lvl="8">
              <a:buNone/>
              <a:defRPr sz="1300">
                <a:solidFill>
                  <a:srgbClr val="00488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5B9D1E5-8D77-D726-77E8-3433395CA86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11" y="5965294"/>
            <a:ext cx="1756334" cy="73568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144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144"/>
              </a:buClr>
              <a:buSzPts val="3200"/>
              <a:buChar char="✔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→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2144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144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144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rgbClr val="00214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2144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14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144"/>
              </a:buClr>
              <a:buSzPts val="1800"/>
              <a:buChar char="✔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→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 rot="5400000">
            <a:off x="7285038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14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2144"/>
              </a:buClr>
              <a:buSzPts val="1800"/>
              <a:buChar char="✔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→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CEA1DEB-AA0E-0CAA-FC68-C9C791D60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9565-A28E-44DB-A46D-F4B24C5E2E15}" type="datetimeFigureOut">
              <a:rPr lang="fr-FR" smtClean="0"/>
              <a:t>09/11/2023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9035398-0C96-15BC-F92E-3C77B1D5F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13B419-2E1A-DD20-AE96-BB052DBAE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7C363-EA89-493D-BA7D-18B10EEBC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55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144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214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144"/>
              </a:buClr>
              <a:buSzPts val="3200"/>
              <a:buFont typeface="Noto Sans Symbols"/>
              <a:buChar char="✔"/>
              <a:defRPr sz="3200" b="0" i="0" u="none" strike="noStrike" cap="none">
                <a:solidFill>
                  <a:srgbClr val="00214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→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cid:image002.gif@01DA0652.E1B3E8C0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1.png@01DA0652.E1B3E8C0" TargetMode="External"/><Relationship Id="rId5" Type="http://schemas.openxmlformats.org/officeDocument/2006/relationships/image" Target="../media/image8.gif"/><Relationship Id="rId4" Type="http://schemas.openxmlformats.org/officeDocument/2006/relationships/image" Target="../media/image7.jpeg"/><Relationship Id="rId9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cid:image002.gif@01DA0652.E1B3E8C0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1.png@01DA0652.E1B3E8C0" TargetMode="Externa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9834236-59A9-D016-F547-D6E7B675E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579541"/>
              </p:ext>
            </p:extLst>
          </p:nvPr>
        </p:nvGraphicFramePr>
        <p:xfrm>
          <a:off x="539666" y="1603266"/>
          <a:ext cx="11104466" cy="1124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4466">
                  <a:extLst>
                    <a:ext uri="{9D8B030D-6E8A-4147-A177-3AD203B41FA5}">
                      <a16:colId xmlns:a16="http://schemas.microsoft.com/office/drawing/2014/main" val="1561375499"/>
                    </a:ext>
                  </a:extLst>
                </a:gridCol>
              </a:tblGrid>
              <a:tr h="11245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093648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9B01BC2-3EA5-8D15-3ABB-AC8F15BE32D4}"/>
              </a:ext>
            </a:extLst>
          </p:cNvPr>
          <p:cNvSpPr txBox="1"/>
          <p:nvPr/>
        </p:nvSpPr>
        <p:spPr>
          <a:xfrm>
            <a:off x="1185365" y="1638346"/>
            <a:ext cx="10896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FF6600"/>
                </a:solidFill>
                <a:effectLst/>
              </a:rPr>
              <a:t>L’après PIC : Partager les pratiques et construire un socle commun</a:t>
            </a:r>
            <a:endParaRPr lang="fr-FR" sz="2000" b="1" dirty="0">
              <a:effectLst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92C8B3F-FA49-0838-4DB4-384E62FF7A84}"/>
              </a:ext>
            </a:extLst>
          </p:cNvPr>
          <p:cNvSpPr txBox="1"/>
          <p:nvPr/>
        </p:nvSpPr>
        <p:spPr>
          <a:xfrm>
            <a:off x="655413" y="2105407"/>
            <a:ext cx="106509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effectLst/>
              </a:rPr>
              <a:t>Une série de webinaires portée par la DREETS PACA en 2023 à l’intention des acteurs de l’emploi et de la formation SPE, des opérateurs de l’État, lauréats, entreprises collectivités...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B28813B-4E04-D029-CB57-E07D71F1DFDA}"/>
              </a:ext>
            </a:extLst>
          </p:cNvPr>
          <p:cNvSpPr txBox="1"/>
          <p:nvPr/>
        </p:nvSpPr>
        <p:spPr>
          <a:xfrm>
            <a:off x="989636" y="5154354"/>
            <a:ext cx="60940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effectLst/>
              </a:rPr>
              <a:t>Le jeudi 9 novembre 2023 de 14h00 à 15h30</a:t>
            </a:r>
          </a:p>
        </p:txBody>
      </p:sp>
      <p:pic>
        <p:nvPicPr>
          <p:cNvPr id="15" name="Image 14" descr="Une image contenant texte, Police, logo, conception&#10;&#10;Description générée automatiquement">
            <a:extLst>
              <a:ext uri="{FF2B5EF4-FFF2-40B4-BE49-F238E27FC236}">
                <a16:creationId xmlns:a16="http://schemas.microsoft.com/office/drawing/2014/main" id="{B988A567-19D8-D103-C94D-83CB5BCA5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307" y="810319"/>
            <a:ext cx="1133475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Une image contenant texte, Police, logo, capture d’écran&#10;&#10;Description générée automatiquement">
            <a:extLst>
              <a:ext uri="{FF2B5EF4-FFF2-40B4-BE49-F238E27FC236}">
                <a16:creationId xmlns:a16="http://schemas.microsoft.com/office/drawing/2014/main" id="{FBEF4E00-FF18-3D91-96F1-0A91EAFA9B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835" y="301693"/>
            <a:ext cx="1123950" cy="92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Plan d'Investissement dans les Compétences (PIC)">
            <a:extLst>
              <a:ext uri="{FF2B5EF4-FFF2-40B4-BE49-F238E27FC236}">
                <a16:creationId xmlns:a16="http://schemas.microsoft.com/office/drawing/2014/main" id="{CC4D3AEE-A201-5F63-3BAB-CDB1B77B872D}"/>
              </a:ext>
            </a:extLst>
          </p:cNvPr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742" y="225577"/>
            <a:ext cx="1671093" cy="421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Banque des Territoires - ADGCF">
            <a:extLst>
              <a:ext uri="{FF2B5EF4-FFF2-40B4-BE49-F238E27FC236}">
                <a16:creationId xmlns:a16="http://schemas.microsoft.com/office/drawing/2014/main" id="{79422B73-C257-DB48-E193-74FC6B42A294}"/>
              </a:ext>
            </a:extLst>
          </p:cNvPr>
          <p:cNvPicPr>
            <a:picLocks noChangeAspect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580" y="0"/>
            <a:ext cx="847970" cy="8479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Une image contenant texte, capture d’écran, Police, Marque&#10;&#10;Description générée automatiquement">
            <a:extLst>
              <a:ext uri="{FF2B5EF4-FFF2-40B4-BE49-F238E27FC236}">
                <a16:creationId xmlns:a16="http://schemas.microsoft.com/office/drawing/2014/main" id="{6B25522C-5795-E536-8D29-6B6DE89D408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706" y="3836771"/>
            <a:ext cx="3947788" cy="223505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FA45DFD8-C5EB-FC01-1870-A8775357D0B2}"/>
              </a:ext>
            </a:extLst>
          </p:cNvPr>
          <p:cNvSpPr txBox="1"/>
          <p:nvPr/>
        </p:nvSpPr>
        <p:spPr>
          <a:xfrm>
            <a:off x="539666" y="4285483"/>
            <a:ext cx="6093994" cy="564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25"/>
              </a:lnSpc>
            </a:pPr>
            <a:r>
              <a:rPr lang="fr-FR" sz="14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Webinaire 1 :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400" b="1" kern="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Remobiliser les publics éloignés de la formation et du travail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7062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078E782-22F4-84BC-C3C7-51FA5B737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349"/>
            <a:ext cx="12192000" cy="651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257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B96CB-71BB-9EE2-FAF8-95DBF77BB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100%  INCLUSION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ECC9517-AC4D-BA69-314D-93C8776BBD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5070" y="1825625"/>
            <a:ext cx="8001859" cy="4351338"/>
          </a:xfrm>
        </p:spPr>
      </p:pic>
    </p:spTree>
    <p:extLst>
      <p:ext uri="{BB962C8B-B14F-4D97-AF65-F5344CB8AC3E}">
        <p14:creationId xmlns:p14="http://schemas.microsoft.com/office/powerpoint/2010/main" val="4114147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9680CE-1BC2-1321-46B4-15E595360B5A}"/>
              </a:ext>
            </a:extLst>
          </p:cNvPr>
          <p:cNvSpPr txBox="1"/>
          <p:nvPr/>
        </p:nvSpPr>
        <p:spPr>
          <a:xfrm>
            <a:off x="4300730" y="2833914"/>
            <a:ext cx="11619053" cy="933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40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40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Interventions </a:t>
            </a:r>
          </a:p>
          <a:p>
            <a:pPr marL="342900" lvl="0" indent="-342900" algn="just">
              <a:lnSpc>
                <a:spcPts val="19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49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9680CE-1BC2-1321-46B4-15E595360B5A}"/>
              </a:ext>
            </a:extLst>
          </p:cNvPr>
          <p:cNvSpPr txBox="1"/>
          <p:nvPr/>
        </p:nvSpPr>
        <p:spPr>
          <a:xfrm>
            <a:off x="3125073" y="2834222"/>
            <a:ext cx="11619053" cy="1189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40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40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Témoignages et échanges 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40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 algn="just">
              <a:lnSpc>
                <a:spcPts val="19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084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44867B2-7090-728F-E458-DCF8E4140493}"/>
              </a:ext>
            </a:extLst>
          </p:cNvPr>
          <p:cNvSpPr txBox="1"/>
          <p:nvPr/>
        </p:nvSpPr>
        <p:spPr>
          <a:xfrm>
            <a:off x="3047036" y="2804634"/>
            <a:ext cx="6351607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ts val="1575"/>
              </a:lnSpc>
            </a:pPr>
            <a:r>
              <a:rPr lang="fr-FR" sz="14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Les prochains webinaires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ts val="1575"/>
              </a:lnSpc>
            </a:pPr>
            <a:r>
              <a:rPr lang="fr-FR" sz="1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Webinaire 2, le jeudi 23 novembre 2023 de 10h à 11h30</a:t>
            </a:r>
            <a:r>
              <a:rPr lang="fr-FR" sz="14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fr-FR" sz="140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Reconnaître les compétences et construire des parcours sans rupture</a:t>
            </a:r>
          </a:p>
          <a:p>
            <a:pPr algn="just">
              <a:lnSpc>
                <a:spcPts val="1575"/>
              </a:lnSpc>
            </a:pPr>
            <a:r>
              <a:rPr lang="fr-FR" sz="1400" b="1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Webinaire 3, le mardi 12 décembre 2023 matin ou après-midi à définir</a:t>
            </a:r>
            <a:r>
              <a:rPr lang="fr-FR" sz="1400" kern="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r>
              <a:rPr lang="fr-FR" sz="1400" kern="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Mobiliser les entreprises vers de nouvelles formes de recrutement</a:t>
            </a:r>
            <a:r>
              <a:rPr lang="fr-FR" sz="140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fr-FR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</a:t>
            </a:r>
            <a:r>
              <a:rPr lang="fr-FR" sz="140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aire une nouvelle place aux « bénéficiaires » 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Image 5" descr="Une image contenant capture d’écran, Rectangle, carré, conception&#10;&#10;Description générée automatiquement">
            <a:extLst>
              <a:ext uri="{FF2B5EF4-FFF2-40B4-BE49-F238E27FC236}">
                <a16:creationId xmlns:a16="http://schemas.microsoft.com/office/drawing/2014/main" id="{522F5C06-5A8B-DE73-9FF6-934120F733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534" y="2416757"/>
            <a:ext cx="542925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F7CF58B-2BD7-7054-502A-FA52C9F7604F}"/>
              </a:ext>
            </a:extLst>
          </p:cNvPr>
          <p:cNvSpPr txBox="1"/>
          <p:nvPr/>
        </p:nvSpPr>
        <p:spPr>
          <a:xfrm>
            <a:off x="4264622" y="626242"/>
            <a:ext cx="60939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kern="0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Prochains webinaires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197821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B9834236-59A9-D016-F547-D6E7B675E37A}"/>
              </a:ext>
            </a:extLst>
          </p:cNvPr>
          <p:cNvGraphicFramePr>
            <a:graphicFrameLocks noGrp="1"/>
          </p:cNvGraphicFramePr>
          <p:nvPr/>
        </p:nvGraphicFramePr>
        <p:xfrm>
          <a:off x="539666" y="1603266"/>
          <a:ext cx="11104466" cy="1124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4466">
                  <a:extLst>
                    <a:ext uri="{9D8B030D-6E8A-4147-A177-3AD203B41FA5}">
                      <a16:colId xmlns:a16="http://schemas.microsoft.com/office/drawing/2014/main" val="1561375499"/>
                    </a:ext>
                  </a:extLst>
                </a:gridCol>
              </a:tblGrid>
              <a:tr h="11245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093648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9B01BC2-3EA5-8D15-3ABB-AC8F15BE32D4}"/>
              </a:ext>
            </a:extLst>
          </p:cNvPr>
          <p:cNvSpPr txBox="1"/>
          <p:nvPr/>
        </p:nvSpPr>
        <p:spPr>
          <a:xfrm>
            <a:off x="1185365" y="1638346"/>
            <a:ext cx="10896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FF6600"/>
                </a:solidFill>
                <a:effectLst/>
              </a:rPr>
              <a:t>L’après PIC : Partager les pratiques et construire un socle commun</a:t>
            </a:r>
            <a:endParaRPr lang="fr-FR" sz="2000" b="1" dirty="0">
              <a:effectLst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92C8B3F-FA49-0838-4DB4-384E62FF7A84}"/>
              </a:ext>
            </a:extLst>
          </p:cNvPr>
          <p:cNvSpPr txBox="1"/>
          <p:nvPr/>
        </p:nvSpPr>
        <p:spPr>
          <a:xfrm>
            <a:off x="655413" y="2105407"/>
            <a:ext cx="106509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effectLst/>
              </a:rPr>
              <a:t>Une série de webinaires portée par la DREETS PACA en 2023 à l’intention des acteurs de l’emploi et de la formation SPE, des opérateurs de l’État, lauréats, entreprises collectivités...</a:t>
            </a:r>
          </a:p>
        </p:txBody>
      </p:sp>
      <p:pic>
        <p:nvPicPr>
          <p:cNvPr id="15" name="Image 14" descr="Une image contenant texte, Police, logo, conception&#10;&#10;Description générée automatiquement">
            <a:extLst>
              <a:ext uri="{FF2B5EF4-FFF2-40B4-BE49-F238E27FC236}">
                <a16:creationId xmlns:a16="http://schemas.microsoft.com/office/drawing/2014/main" id="{B988A567-19D8-D103-C94D-83CB5BCA5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2307" y="810319"/>
            <a:ext cx="1133475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Une image contenant texte, Police, logo, capture d’écran&#10;&#10;Description générée automatiquement">
            <a:extLst>
              <a:ext uri="{FF2B5EF4-FFF2-40B4-BE49-F238E27FC236}">
                <a16:creationId xmlns:a16="http://schemas.microsoft.com/office/drawing/2014/main" id="{FBEF4E00-FF18-3D91-96F1-0A91EAFA9B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835" y="301693"/>
            <a:ext cx="1123950" cy="92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Plan d'Investissement dans les Compétences (PIC)">
            <a:extLst>
              <a:ext uri="{FF2B5EF4-FFF2-40B4-BE49-F238E27FC236}">
                <a16:creationId xmlns:a16="http://schemas.microsoft.com/office/drawing/2014/main" id="{CC4D3AEE-A201-5F63-3BAB-CDB1B77B872D}"/>
              </a:ext>
            </a:extLst>
          </p:cNvPr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742" y="225577"/>
            <a:ext cx="1671093" cy="421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Banque des Territoires - ADGCF">
            <a:extLst>
              <a:ext uri="{FF2B5EF4-FFF2-40B4-BE49-F238E27FC236}">
                <a16:creationId xmlns:a16="http://schemas.microsoft.com/office/drawing/2014/main" id="{79422B73-C257-DB48-E193-74FC6B42A294}"/>
              </a:ext>
            </a:extLst>
          </p:cNvPr>
          <p:cNvPicPr>
            <a:picLocks noChangeAspect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580" y="0"/>
            <a:ext cx="847970" cy="8479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93BCFA8-016E-E852-223B-017E94B4767F}"/>
              </a:ext>
            </a:extLst>
          </p:cNvPr>
          <p:cNvSpPr txBox="1"/>
          <p:nvPr/>
        </p:nvSpPr>
        <p:spPr>
          <a:xfrm>
            <a:off x="1932729" y="4182681"/>
            <a:ext cx="90022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Nous vous remercions d’avoir assisté à ce webinaire !</a:t>
            </a:r>
          </a:p>
        </p:txBody>
      </p:sp>
    </p:spTree>
    <p:extLst>
      <p:ext uri="{BB962C8B-B14F-4D97-AF65-F5344CB8AC3E}">
        <p14:creationId xmlns:p14="http://schemas.microsoft.com/office/powerpoint/2010/main" val="32871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B733B2-2102-AF92-F631-50F97480085F}"/>
              </a:ext>
            </a:extLst>
          </p:cNvPr>
          <p:cNvSpPr txBox="1"/>
          <p:nvPr/>
        </p:nvSpPr>
        <p:spPr>
          <a:xfrm>
            <a:off x="4264622" y="626242"/>
            <a:ext cx="60939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E95C0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Quelques règles</a:t>
            </a:r>
            <a:endParaRPr lang="fr-FR" sz="4000" dirty="0"/>
          </a:p>
        </p:txBody>
      </p:sp>
      <p:pic>
        <p:nvPicPr>
          <p:cNvPr id="7" name="Graphique 6" descr="Micro de radio avec un remplissage uni">
            <a:extLst>
              <a:ext uri="{FF2B5EF4-FFF2-40B4-BE49-F238E27FC236}">
                <a16:creationId xmlns:a16="http://schemas.microsoft.com/office/drawing/2014/main" id="{6CEB9938-7075-372C-14AB-9BBC819294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2237" y="1543773"/>
            <a:ext cx="685800" cy="685800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CA7C557-89B0-D860-018B-1FB7B3FC8EA6}"/>
              </a:ext>
            </a:extLst>
          </p:cNvPr>
          <p:cNvCxnSpPr/>
          <p:nvPr/>
        </p:nvCxnSpPr>
        <p:spPr>
          <a:xfrm>
            <a:off x="477937" y="1529609"/>
            <a:ext cx="1064871" cy="58162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C2E770E-B089-221D-C7D3-BC306C5ADA9E}"/>
              </a:ext>
            </a:extLst>
          </p:cNvPr>
          <p:cNvSpPr/>
          <p:nvPr/>
        </p:nvSpPr>
        <p:spPr>
          <a:xfrm>
            <a:off x="1921398" y="1595859"/>
            <a:ext cx="9241267" cy="581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Nous vous invitons à garder vos micros coupés durant les présentations afin d’éviter les interférences</a:t>
            </a:r>
          </a:p>
        </p:txBody>
      </p:sp>
      <p:pic>
        <p:nvPicPr>
          <p:cNvPr id="13" name="Graphique 12" descr="Bulle de discussion avec un remplissage uni">
            <a:extLst>
              <a:ext uri="{FF2B5EF4-FFF2-40B4-BE49-F238E27FC236}">
                <a16:creationId xmlns:a16="http://schemas.microsoft.com/office/drawing/2014/main" id="{8E5FE322-83FE-C446-C219-676AA3338F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4716" y="2243737"/>
            <a:ext cx="914400" cy="9144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EEBC7CC-DC72-E921-2676-CE12A8A59B29}"/>
              </a:ext>
            </a:extLst>
          </p:cNvPr>
          <p:cNvSpPr/>
          <p:nvPr/>
        </p:nvSpPr>
        <p:spPr>
          <a:xfrm>
            <a:off x="1921396" y="2442612"/>
            <a:ext cx="9241267" cy="5056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En revanche, vous pourrez réagir sur le chat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20EB26-BFB6-854E-5C11-9F563CD7ECA8}"/>
              </a:ext>
            </a:extLst>
          </p:cNvPr>
          <p:cNvSpPr/>
          <p:nvPr/>
        </p:nvSpPr>
        <p:spPr>
          <a:xfrm>
            <a:off x="1921394" y="3075769"/>
            <a:ext cx="9241267" cy="581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ysClr val="windowText" lastClr="000000"/>
                </a:solidFill>
              </a:rPr>
              <a:t>Nous avons prévu un temps d'échange où nous relèverons vos réactions et nous vous donnerons la parole dans la quatrième partie Témoignages et échanges </a:t>
            </a:r>
          </a:p>
          <a:p>
            <a:r>
              <a:rPr lang="fr-FR" dirty="0">
                <a:solidFill>
                  <a:sysClr val="windowText" lastClr="000000"/>
                </a:solidFill>
              </a:rPr>
              <a:t>Lors de ce temps d’échange, nous vous demanderons de lever la main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F97F174-CEF0-0612-7D6F-5D045F18684C}"/>
              </a:ext>
            </a:extLst>
          </p:cNvPr>
          <p:cNvSpPr/>
          <p:nvPr/>
        </p:nvSpPr>
        <p:spPr>
          <a:xfrm>
            <a:off x="1921393" y="4462863"/>
            <a:ext cx="9241267" cy="6203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ysClr val="windowText" lastClr="000000"/>
                </a:solidFill>
              </a:rPr>
              <a:t>Si vous rencontrez des problématiques techniques, vous pouvez interpeller sur le chat ma </a:t>
            </a:r>
            <a:r>
              <a:rPr lang="fr-FR" dirty="0">
                <a:solidFill>
                  <a:schemeClr val="accent2"/>
                </a:solidFill>
              </a:rPr>
              <a:t>collègue Cherine DE BRUXELLES </a:t>
            </a:r>
            <a:r>
              <a:rPr lang="fr-FR" dirty="0">
                <a:solidFill>
                  <a:sysClr val="windowText" lastClr="000000"/>
                </a:solidFill>
              </a:rPr>
              <a:t>ou l’appeler par téléphone </a:t>
            </a:r>
          </a:p>
        </p:txBody>
      </p:sp>
      <p:pic>
        <p:nvPicPr>
          <p:cNvPr id="18" name="Graphique 17" descr="Badge point d’interrogation avec un remplissage uni">
            <a:extLst>
              <a:ext uri="{FF2B5EF4-FFF2-40B4-BE49-F238E27FC236}">
                <a16:creationId xmlns:a16="http://schemas.microsoft.com/office/drawing/2014/main" id="{5CC74BBC-17FD-52F2-8476-4284237ED3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4716" y="43158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50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B733B2-2102-AF92-F631-50F97480085F}"/>
              </a:ext>
            </a:extLst>
          </p:cNvPr>
          <p:cNvSpPr txBox="1"/>
          <p:nvPr/>
        </p:nvSpPr>
        <p:spPr>
          <a:xfrm>
            <a:off x="4264622" y="626242"/>
            <a:ext cx="60939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kern="0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 programme</a:t>
            </a:r>
            <a:endParaRPr lang="fr-FR" sz="40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9680CE-1BC2-1321-46B4-15E595360B5A}"/>
              </a:ext>
            </a:extLst>
          </p:cNvPr>
          <p:cNvSpPr txBox="1"/>
          <p:nvPr/>
        </p:nvSpPr>
        <p:spPr>
          <a:xfrm>
            <a:off x="2228278" y="2608083"/>
            <a:ext cx="8130338" cy="1915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28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Introduction</a:t>
            </a:r>
          </a:p>
          <a:p>
            <a:pPr marL="342900" lvl="0" indent="-342900" algn="just">
              <a:lnSpc>
                <a:spcPts val="19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28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Rappel des objectifs du PIC. L’après PIC ?  </a:t>
            </a: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28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Interventions</a:t>
            </a: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28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Témoignages et échanges 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9680CE-1BC2-1321-46B4-15E595360B5A}"/>
              </a:ext>
            </a:extLst>
          </p:cNvPr>
          <p:cNvSpPr txBox="1"/>
          <p:nvPr/>
        </p:nvSpPr>
        <p:spPr>
          <a:xfrm>
            <a:off x="2228278" y="2608083"/>
            <a:ext cx="8130338" cy="933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ts val="19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ctr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40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Introduction   </a:t>
            </a:r>
          </a:p>
          <a:p>
            <a:pPr marL="342900" lvl="0" indent="-342900" algn="ctr">
              <a:lnSpc>
                <a:spcPts val="19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51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B733B2-2102-AF92-F631-50F97480085F}"/>
              </a:ext>
            </a:extLst>
          </p:cNvPr>
          <p:cNvSpPr txBox="1"/>
          <p:nvPr/>
        </p:nvSpPr>
        <p:spPr>
          <a:xfrm>
            <a:off x="4264622" y="626242"/>
            <a:ext cx="60939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kern="0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Introduction</a:t>
            </a:r>
            <a:endParaRPr lang="fr-FR" sz="40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9680CE-1BC2-1321-46B4-15E595360B5A}"/>
              </a:ext>
            </a:extLst>
          </p:cNvPr>
          <p:cNvSpPr txBox="1"/>
          <p:nvPr/>
        </p:nvSpPr>
        <p:spPr>
          <a:xfrm>
            <a:off x="692232" y="1685779"/>
            <a:ext cx="8130338" cy="3664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28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Plateforme LA PLACE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A52ABD8-135A-8FAA-A7F3-C8F3513B183E}"/>
              </a:ext>
            </a:extLst>
          </p:cNvPr>
          <p:cNvSpPr txBox="1"/>
          <p:nvPr/>
        </p:nvSpPr>
        <p:spPr>
          <a:xfrm>
            <a:off x="692232" y="2215906"/>
            <a:ext cx="609407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i="1" dirty="0">
                <a:effectLst/>
              </a:rPr>
              <a:t>La PLACE</a:t>
            </a:r>
            <a:r>
              <a:rPr lang="fr-FR" dirty="0">
                <a:effectLst/>
              </a:rPr>
              <a:t> est une plateforme développée par la DGEFP, à l'initiative du Haut-commissariat aux compétences.</a:t>
            </a:r>
          </a:p>
          <a:p>
            <a:pPr algn="just"/>
            <a:r>
              <a:rPr lang="fr-FR" dirty="0">
                <a:effectLst/>
              </a:rPr>
              <a:t>La communauté PIC-PRIC Provence-Alpes-Côte d'Azur est pilotée par la </a:t>
            </a:r>
            <a:r>
              <a:rPr lang="fr-FR" b="1" dirty="0">
                <a:effectLst/>
              </a:rPr>
              <a:t>DREETS</a:t>
            </a:r>
            <a:r>
              <a:rPr lang="fr-FR" dirty="0">
                <a:effectLst/>
              </a:rPr>
              <a:t> et par </a:t>
            </a:r>
            <a:r>
              <a:rPr lang="fr-FR" b="1" dirty="0">
                <a:effectLst/>
              </a:rPr>
              <a:t>Pôle Emploi</a:t>
            </a:r>
            <a:r>
              <a:rPr lang="fr-FR" dirty="0">
                <a:effectLst/>
              </a:rPr>
              <a:t>.</a:t>
            </a:r>
          </a:p>
          <a:p>
            <a:r>
              <a:rPr lang="fr-FR" dirty="0">
                <a:solidFill>
                  <a:srgbClr val="333399"/>
                </a:solidFill>
                <a:effectLst/>
              </a:rPr>
              <a:t>-&gt; On y retrouve de l'information sur les dispositifs, les </a:t>
            </a:r>
            <a:r>
              <a:rPr lang="fr-FR" b="1" dirty="0">
                <a:solidFill>
                  <a:srgbClr val="333399"/>
                </a:solidFill>
                <a:effectLst/>
              </a:rPr>
              <a:t>appels à projets</a:t>
            </a:r>
            <a:r>
              <a:rPr lang="fr-FR" dirty="0">
                <a:solidFill>
                  <a:srgbClr val="333399"/>
                </a:solidFill>
                <a:effectLst/>
              </a:rPr>
              <a:t>, les lauréats, les outils de communication, la </a:t>
            </a:r>
            <a:r>
              <a:rPr lang="fr-FR" b="1" dirty="0">
                <a:solidFill>
                  <a:srgbClr val="333399"/>
                </a:solidFill>
                <a:effectLst/>
              </a:rPr>
              <a:t>cartographie</a:t>
            </a:r>
            <a:r>
              <a:rPr lang="fr-FR" dirty="0">
                <a:solidFill>
                  <a:srgbClr val="333399"/>
                </a:solidFill>
                <a:effectLst/>
              </a:rPr>
              <a:t> des projets et des actions.</a:t>
            </a:r>
            <a:endParaRPr lang="fr-FR" dirty="0"/>
          </a:p>
          <a:p>
            <a:pPr algn="just"/>
            <a:r>
              <a:rPr lang="fr-FR" dirty="0">
                <a:solidFill>
                  <a:srgbClr val="333399"/>
                </a:solidFill>
                <a:effectLst/>
              </a:rPr>
              <a:t>-&gt; Vous pouvez y </a:t>
            </a:r>
            <a:r>
              <a:rPr lang="fr-FR" b="1" dirty="0">
                <a:solidFill>
                  <a:srgbClr val="333399"/>
                </a:solidFill>
                <a:effectLst/>
              </a:rPr>
              <a:t>communiquer</a:t>
            </a:r>
            <a:r>
              <a:rPr lang="fr-FR" dirty="0">
                <a:solidFill>
                  <a:srgbClr val="333399"/>
                </a:solidFill>
                <a:effectLst/>
              </a:rPr>
              <a:t> les éléments concernant vos projets, vos actions, vos événements dans la rubrique actualités, dans le forum ou dans l'agenda.</a:t>
            </a:r>
            <a:endParaRPr lang="fr-FR" dirty="0">
              <a:effectLst/>
            </a:endParaRPr>
          </a:p>
          <a:p>
            <a:pPr algn="just"/>
            <a:r>
              <a:rPr lang="fr-FR" dirty="0">
                <a:solidFill>
                  <a:srgbClr val="333399"/>
                </a:solidFill>
                <a:effectLst/>
              </a:rPr>
              <a:t>-&gt; Vous pouvez aussi disposer d'</a:t>
            </a:r>
            <a:r>
              <a:rPr lang="fr-FR" b="1" dirty="0">
                <a:solidFill>
                  <a:srgbClr val="333399"/>
                </a:solidFill>
                <a:effectLst/>
              </a:rPr>
              <a:t>espaces de travail collaboratifs</a:t>
            </a:r>
            <a:r>
              <a:rPr lang="fr-FR" dirty="0">
                <a:solidFill>
                  <a:srgbClr val="333399"/>
                </a:solidFill>
                <a:effectLst/>
              </a:rPr>
              <a:t> pour les communautés qui souhaitent partager des documents et des éléments en mode projet.</a:t>
            </a:r>
          </a:p>
          <a:p>
            <a:pPr algn="just"/>
            <a:endParaRPr lang="fr-FR" dirty="0">
              <a:effectLst/>
            </a:endParaRPr>
          </a:p>
          <a:p>
            <a:pPr algn="just"/>
            <a:r>
              <a:rPr lang="fr-FR" dirty="0"/>
              <a:t>Inscrivez-vous sur la plateforme LA PLACE si ce n’est pas le cas déjà ! </a:t>
            </a:r>
            <a:endParaRPr lang="fr-FR" dirty="0">
              <a:effectLst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DDC0FEB-3F22-1C28-C032-BE23243DBD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4567" y="1334128"/>
            <a:ext cx="3363321" cy="420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9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B733B2-2102-AF92-F631-50F97480085F}"/>
              </a:ext>
            </a:extLst>
          </p:cNvPr>
          <p:cNvSpPr txBox="1"/>
          <p:nvPr/>
        </p:nvSpPr>
        <p:spPr>
          <a:xfrm>
            <a:off x="2807369" y="626242"/>
            <a:ext cx="92081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E95C0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Les communautés apprenantes</a:t>
            </a:r>
            <a:endParaRPr lang="fr-FR" sz="4000" dirty="0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8463CD7C-FD8D-B436-6F8D-ACAD140AC9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7848131"/>
              </p:ext>
            </p:extLst>
          </p:nvPr>
        </p:nvGraphicFramePr>
        <p:xfrm>
          <a:off x="2032000" y="1482577"/>
          <a:ext cx="8652042" cy="4148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5121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B733B2-2102-AF92-F631-50F97480085F}"/>
              </a:ext>
            </a:extLst>
          </p:cNvPr>
          <p:cNvSpPr txBox="1"/>
          <p:nvPr/>
        </p:nvSpPr>
        <p:spPr>
          <a:xfrm>
            <a:off x="580571" y="626242"/>
            <a:ext cx="1082847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E95C0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Les travaux de capitalisation d’innovation réalisés dans le cadre du PIC et du PRIC </a:t>
            </a:r>
            <a:endParaRPr lang="fr-FR" sz="40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54B58A9-9498-85EB-9349-070D01FC1100}"/>
              </a:ext>
            </a:extLst>
          </p:cNvPr>
          <p:cNvSpPr txBox="1"/>
          <p:nvPr/>
        </p:nvSpPr>
        <p:spPr>
          <a:xfrm>
            <a:off x="580570" y="2235982"/>
            <a:ext cx="1050834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 la plateforme LA PLACE, de nombreux travaux de capitalisation d’innovation ont été menés depuis le lancement du Plan d'Investissement dans les Compétences. </a:t>
            </a:r>
            <a:endParaRPr lang="fr-FR" dirty="0"/>
          </a:p>
        </p:txBody>
      </p:sp>
      <p:graphicFrame>
        <p:nvGraphicFramePr>
          <p:cNvPr id="13" name="Diagramme 12">
            <a:extLst>
              <a:ext uri="{FF2B5EF4-FFF2-40B4-BE49-F238E27FC236}">
                <a16:creationId xmlns:a16="http://schemas.microsoft.com/office/drawing/2014/main" id="{A6DEFAC9-4ACF-B925-9AA9-0B54EF109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117109"/>
              </p:ext>
            </p:extLst>
          </p:nvPr>
        </p:nvGraphicFramePr>
        <p:xfrm>
          <a:off x="3069771" y="2759202"/>
          <a:ext cx="6052457" cy="3264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931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B51A274-3DB0-A03C-53A6-5A230448C7B3}"/>
              </a:ext>
            </a:extLst>
          </p:cNvPr>
          <p:cNvSpPr txBox="1"/>
          <p:nvPr/>
        </p:nvSpPr>
        <p:spPr>
          <a:xfrm>
            <a:off x="744222" y="2238930"/>
            <a:ext cx="11030673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575"/>
              </a:lnSpc>
            </a:pPr>
            <a:r>
              <a:rPr lang="fr-FR" sz="14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Vous pourrez assister aux échanges avec :</a:t>
            </a:r>
          </a:p>
          <a:p>
            <a:pPr algn="just">
              <a:lnSpc>
                <a:spcPts val="1575"/>
              </a:lnSpc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575"/>
              </a:lnSpc>
              <a:buSzPts val="1000"/>
              <a:tabLst>
                <a:tab pos="457200" algn="l"/>
              </a:tabLst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575"/>
              </a:lnSpc>
              <a:buSzPts val="1000"/>
              <a:tabLst>
                <a:tab pos="457200" algn="l"/>
              </a:tabLst>
            </a:pPr>
            <a:r>
              <a:rPr lang="fr-FR" sz="1400" b="1" dirty="0">
                <a:solidFill>
                  <a:srgbClr val="01498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</a:t>
            </a:r>
            <a:r>
              <a:rPr lang="fr-FR" sz="1800" b="1" dirty="0">
                <a:solidFill>
                  <a:srgbClr val="01498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Fabienne HOFFMEYER</a:t>
            </a:r>
            <a:r>
              <a:rPr lang="fr-FR" sz="14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fr-FR" sz="140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chargée de mission emploi formation du plan d'investissement dans les compétences à la DREETS.</a:t>
            </a:r>
          </a:p>
          <a:p>
            <a:pPr lvl="0" algn="just">
              <a:lnSpc>
                <a:spcPts val="1575"/>
              </a:lnSpc>
              <a:buSzPts val="1000"/>
              <a:tabLst>
                <a:tab pos="457200" algn="l"/>
              </a:tabLst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575"/>
              </a:lnSpc>
              <a:buSzPts val="1000"/>
              <a:tabLst>
                <a:tab pos="457200" algn="l"/>
              </a:tabLst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575"/>
              </a:lnSpc>
              <a:buSzPts val="1000"/>
              <a:tabLst>
                <a:tab pos="457200" algn="l"/>
              </a:tabLst>
            </a:pPr>
            <a:r>
              <a:rPr lang="fr-FR" sz="1400" b="1" dirty="0">
                <a:solidFill>
                  <a:srgbClr val="01498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</a:t>
            </a:r>
            <a:r>
              <a:rPr lang="fr-FR" sz="1800" b="1" dirty="0">
                <a:solidFill>
                  <a:srgbClr val="01498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Anne DE BLIGNIERES-LEGERAUD</a:t>
            </a:r>
            <a:r>
              <a:rPr lang="fr-FR" sz="140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 </a:t>
            </a:r>
            <a:r>
              <a:rPr lang="fr-FR" sz="140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experte en charge de la mission de capitalisation PIC PACA.</a:t>
            </a:r>
          </a:p>
          <a:p>
            <a:pPr lvl="0" algn="just">
              <a:lnSpc>
                <a:spcPts val="1575"/>
              </a:lnSpc>
              <a:buSzPts val="1000"/>
              <a:tabLst>
                <a:tab pos="457200" algn="l"/>
              </a:tabLst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575"/>
              </a:lnSpc>
              <a:buSzPts val="1000"/>
              <a:tabLst>
                <a:tab pos="457200" algn="l"/>
              </a:tabLst>
            </a:pPr>
            <a:endParaRPr lang="fr-FR" sz="1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1400" b="1" kern="0" dirty="0">
                <a:solidFill>
                  <a:srgbClr val="01498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</a:t>
            </a:r>
            <a:r>
              <a:rPr lang="fr-FR" sz="1800" b="1" kern="0" dirty="0">
                <a:solidFill>
                  <a:srgbClr val="01498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Elise CROVELLA</a:t>
            </a:r>
            <a:r>
              <a:rPr lang="fr-FR" sz="1400" kern="0" dirty="0">
                <a:solidFill>
                  <a:srgbClr val="39393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fr-FR" sz="1400" kern="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rédactrice des guides de capitalisation </a:t>
            </a:r>
            <a:br>
              <a:rPr lang="fr-FR" sz="1400" kern="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fr-FR" sz="1400" kern="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Guide 1 : Repérer les « invisibles », Guide 2 : Remobiliser les décrocheurs de l’emploi et de la formation et Guide 7 : Inclure par le sport », Consultante associée à </a:t>
            </a:r>
            <a:r>
              <a:rPr lang="fr-FR" sz="1400" kern="0" dirty="0" err="1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Itinere</a:t>
            </a:r>
            <a:r>
              <a:rPr lang="fr-FR" sz="1400" kern="0" dirty="0">
                <a:solidFill>
                  <a:srgbClr val="0B024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Conseil.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3D0C160-728C-7730-1C48-72A48241CA14}"/>
              </a:ext>
            </a:extLst>
          </p:cNvPr>
          <p:cNvSpPr txBox="1"/>
          <p:nvPr/>
        </p:nvSpPr>
        <p:spPr>
          <a:xfrm>
            <a:off x="4264622" y="626242"/>
            <a:ext cx="60939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kern="0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Table ronde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826936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263624-8E18-3025-931F-F142590D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-116904"/>
            <a:ext cx="22313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9680CE-1BC2-1321-46B4-15E595360B5A}"/>
              </a:ext>
            </a:extLst>
          </p:cNvPr>
          <p:cNvSpPr txBox="1"/>
          <p:nvPr/>
        </p:nvSpPr>
        <p:spPr>
          <a:xfrm>
            <a:off x="1020501" y="2816427"/>
            <a:ext cx="11619053" cy="933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ts val="19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ts val="1950"/>
              </a:lnSpc>
              <a:buSzPts val="1000"/>
              <a:tabLst>
                <a:tab pos="457200" algn="l"/>
              </a:tabLst>
            </a:pPr>
            <a:r>
              <a:rPr lang="fr-FR" sz="4000" b="1" dirty="0">
                <a:solidFill>
                  <a:srgbClr val="E95C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Rappel des objectifs du PIC. L’après PIC ?  </a:t>
            </a:r>
          </a:p>
          <a:p>
            <a:pPr marL="342900" lvl="0" indent="-342900" algn="just">
              <a:lnSpc>
                <a:spcPts val="19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8547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Carif Oref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12434</TotalTime>
  <Words>633</Words>
  <Application>Microsoft Office PowerPoint</Application>
  <PresentationFormat>Grand écran</PresentationFormat>
  <Paragraphs>93</Paragraphs>
  <Slides>15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Noto Sans Symbols</vt:lpstr>
      <vt:lpstr>Symbol</vt:lpstr>
      <vt:lpstr>Thème Carif Oref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100%  INCLUSION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du comité stratégique</dc:title>
  <dc:creator>marie_louise</dc:creator>
  <cp:lastModifiedBy>Anaïs Heraud</cp:lastModifiedBy>
  <cp:revision>58</cp:revision>
  <dcterms:created xsi:type="dcterms:W3CDTF">2021-02-09T14:36:24Z</dcterms:created>
  <dcterms:modified xsi:type="dcterms:W3CDTF">2023-11-14T08:26:54Z</dcterms:modified>
</cp:coreProperties>
</file>