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693" r:id="rId2"/>
    <p:sldId id="698" r:id="rId3"/>
    <p:sldId id="700" r:id="rId4"/>
    <p:sldId id="701" r:id="rId5"/>
    <p:sldId id="702" r:id="rId6"/>
    <p:sldId id="699" r:id="rId7"/>
    <p:sldId id="703" r:id="rId8"/>
    <p:sldId id="705" r:id="rId9"/>
    <p:sldId id="706" r:id="rId10"/>
    <p:sldId id="708" r:id="rId11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lise Crovella" initials="EC" lastIdx="20" clrIdx="0">
    <p:extLst>
      <p:ext uri="{19B8F6BF-5375-455C-9EA6-DF929625EA0E}">
        <p15:presenceInfo xmlns:p15="http://schemas.microsoft.com/office/powerpoint/2012/main" userId="Elise Crovell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9506B"/>
    <a:srgbClr val="DDFFFE"/>
    <a:srgbClr val="91C7FC"/>
    <a:srgbClr val="FFD96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660"/>
  </p:normalViewPr>
  <p:slideViewPr>
    <p:cSldViewPr snapToGrid="0">
      <p:cViewPr varScale="1">
        <p:scale>
          <a:sx n="56" d="100"/>
          <a:sy n="56" d="100"/>
        </p:scale>
        <p:origin x="100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2" d="100"/>
          <a:sy n="52" d="100"/>
        </p:scale>
        <p:origin x="2862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diagrams/_rels/data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svg"/><Relationship Id="rId13" Type="http://schemas.openxmlformats.org/officeDocument/2006/relationships/image" Target="../media/image27.png"/><Relationship Id="rId3" Type="http://schemas.openxmlformats.org/officeDocument/2006/relationships/image" Target="../media/image17.png"/><Relationship Id="rId7" Type="http://schemas.openxmlformats.org/officeDocument/2006/relationships/image" Target="../media/image21.png"/><Relationship Id="rId12" Type="http://schemas.openxmlformats.org/officeDocument/2006/relationships/image" Target="../media/image26.svg"/><Relationship Id="rId2" Type="http://schemas.openxmlformats.org/officeDocument/2006/relationships/image" Target="../media/image16.svg"/><Relationship Id="rId16" Type="http://schemas.openxmlformats.org/officeDocument/2006/relationships/image" Target="../media/image30.svg"/><Relationship Id="rId1" Type="http://schemas.openxmlformats.org/officeDocument/2006/relationships/image" Target="../media/image15.png"/><Relationship Id="rId6" Type="http://schemas.openxmlformats.org/officeDocument/2006/relationships/image" Target="../media/image20.svg"/><Relationship Id="rId11" Type="http://schemas.openxmlformats.org/officeDocument/2006/relationships/image" Target="../media/image25.png"/><Relationship Id="rId5" Type="http://schemas.openxmlformats.org/officeDocument/2006/relationships/image" Target="../media/image19.png"/><Relationship Id="rId15" Type="http://schemas.openxmlformats.org/officeDocument/2006/relationships/image" Target="../media/image29.png"/><Relationship Id="rId10" Type="http://schemas.openxmlformats.org/officeDocument/2006/relationships/image" Target="../media/image24.svg"/><Relationship Id="rId4" Type="http://schemas.openxmlformats.org/officeDocument/2006/relationships/image" Target="../media/image18.svg"/><Relationship Id="rId9" Type="http://schemas.openxmlformats.org/officeDocument/2006/relationships/image" Target="../media/image23.png"/><Relationship Id="rId14" Type="http://schemas.openxmlformats.org/officeDocument/2006/relationships/image" Target="../media/image28.svg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32.svg"/><Relationship Id="rId1" Type="http://schemas.openxmlformats.org/officeDocument/2006/relationships/image" Target="../media/image31.png"/><Relationship Id="rId6" Type="http://schemas.openxmlformats.org/officeDocument/2006/relationships/image" Target="../media/image36.svg"/><Relationship Id="rId5" Type="http://schemas.openxmlformats.org/officeDocument/2006/relationships/image" Target="../media/image35.png"/><Relationship Id="rId4" Type="http://schemas.openxmlformats.org/officeDocument/2006/relationships/image" Target="../media/image34.svg"/></Relationships>
</file>

<file path=ppt/diagrams/_rels/data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6.svg"/><Relationship Id="rId3" Type="http://schemas.openxmlformats.org/officeDocument/2006/relationships/image" Target="../media/image41.png"/><Relationship Id="rId7" Type="http://schemas.openxmlformats.org/officeDocument/2006/relationships/image" Target="../media/image45.png"/><Relationship Id="rId2" Type="http://schemas.openxmlformats.org/officeDocument/2006/relationships/image" Target="../media/image40.svg"/><Relationship Id="rId1" Type="http://schemas.openxmlformats.org/officeDocument/2006/relationships/image" Target="../media/image39.png"/><Relationship Id="rId6" Type="http://schemas.openxmlformats.org/officeDocument/2006/relationships/image" Target="../media/image44.svg"/><Relationship Id="rId5" Type="http://schemas.openxmlformats.org/officeDocument/2006/relationships/image" Target="../media/image43.png"/><Relationship Id="rId10" Type="http://schemas.openxmlformats.org/officeDocument/2006/relationships/image" Target="../media/image48.svg"/><Relationship Id="rId4" Type="http://schemas.openxmlformats.org/officeDocument/2006/relationships/image" Target="../media/image42.svg"/><Relationship Id="rId9" Type="http://schemas.openxmlformats.org/officeDocument/2006/relationships/image" Target="../media/image47.png"/></Relationships>
</file>

<file path=ppt/diagrams/_rels/drawing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svg"/><Relationship Id="rId13" Type="http://schemas.openxmlformats.org/officeDocument/2006/relationships/image" Target="../media/image27.png"/><Relationship Id="rId3" Type="http://schemas.openxmlformats.org/officeDocument/2006/relationships/image" Target="../media/image17.png"/><Relationship Id="rId7" Type="http://schemas.openxmlformats.org/officeDocument/2006/relationships/image" Target="../media/image21.png"/><Relationship Id="rId12" Type="http://schemas.openxmlformats.org/officeDocument/2006/relationships/image" Target="../media/image26.svg"/><Relationship Id="rId2" Type="http://schemas.openxmlformats.org/officeDocument/2006/relationships/image" Target="../media/image16.svg"/><Relationship Id="rId16" Type="http://schemas.openxmlformats.org/officeDocument/2006/relationships/image" Target="../media/image30.svg"/><Relationship Id="rId1" Type="http://schemas.openxmlformats.org/officeDocument/2006/relationships/image" Target="../media/image15.png"/><Relationship Id="rId6" Type="http://schemas.openxmlformats.org/officeDocument/2006/relationships/image" Target="../media/image20.svg"/><Relationship Id="rId11" Type="http://schemas.openxmlformats.org/officeDocument/2006/relationships/image" Target="../media/image25.png"/><Relationship Id="rId5" Type="http://schemas.openxmlformats.org/officeDocument/2006/relationships/image" Target="../media/image19.png"/><Relationship Id="rId15" Type="http://schemas.openxmlformats.org/officeDocument/2006/relationships/image" Target="../media/image29.png"/><Relationship Id="rId10" Type="http://schemas.openxmlformats.org/officeDocument/2006/relationships/image" Target="../media/image24.svg"/><Relationship Id="rId4" Type="http://schemas.openxmlformats.org/officeDocument/2006/relationships/image" Target="../media/image18.svg"/><Relationship Id="rId9" Type="http://schemas.openxmlformats.org/officeDocument/2006/relationships/image" Target="../media/image23.png"/><Relationship Id="rId14" Type="http://schemas.openxmlformats.org/officeDocument/2006/relationships/image" Target="../media/image28.svg"/></Relationships>
</file>

<file path=ppt/diagrams/_rels/drawing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32.svg"/><Relationship Id="rId1" Type="http://schemas.openxmlformats.org/officeDocument/2006/relationships/image" Target="../media/image31.png"/><Relationship Id="rId6" Type="http://schemas.openxmlformats.org/officeDocument/2006/relationships/image" Target="../media/image36.svg"/><Relationship Id="rId5" Type="http://schemas.openxmlformats.org/officeDocument/2006/relationships/image" Target="../media/image35.png"/><Relationship Id="rId4" Type="http://schemas.openxmlformats.org/officeDocument/2006/relationships/image" Target="../media/image34.svg"/></Relationships>
</file>

<file path=ppt/diagrams/_rels/drawing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6.svg"/><Relationship Id="rId3" Type="http://schemas.openxmlformats.org/officeDocument/2006/relationships/image" Target="../media/image41.png"/><Relationship Id="rId7" Type="http://schemas.openxmlformats.org/officeDocument/2006/relationships/image" Target="../media/image45.png"/><Relationship Id="rId2" Type="http://schemas.openxmlformats.org/officeDocument/2006/relationships/image" Target="../media/image40.svg"/><Relationship Id="rId1" Type="http://schemas.openxmlformats.org/officeDocument/2006/relationships/image" Target="../media/image39.png"/><Relationship Id="rId6" Type="http://schemas.openxmlformats.org/officeDocument/2006/relationships/image" Target="../media/image44.svg"/><Relationship Id="rId5" Type="http://schemas.openxmlformats.org/officeDocument/2006/relationships/image" Target="../media/image43.png"/><Relationship Id="rId10" Type="http://schemas.openxmlformats.org/officeDocument/2006/relationships/image" Target="../media/image48.svg"/><Relationship Id="rId4" Type="http://schemas.openxmlformats.org/officeDocument/2006/relationships/image" Target="../media/image42.svg"/><Relationship Id="rId9" Type="http://schemas.openxmlformats.org/officeDocument/2006/relationships/image" Target="../media/image47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CA00E5D-C05F-4A3D-A01E-CADAFC3149D8}" type="doc">
      <dgm:prSet loTypeId="urn:microsoft.com/office/officeart/2005/8/layout/vList2" loCatId="list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C648F6BA-659B-48C1-9506-C79424269849}">
      <dgm:prSet/>
      <dgm:spPr/>
      <dgm:t>
        <a:bodyPr/>
        <a:lstStyle/>
        <a:p>
          <a:r>
            <a:rPr lang="en-US" dirty="0"/>
            <a:t>“Aller </a:t>
          </a:r>
          <a:r>
            <a:rPr lang="en-US" dirty="0" err="1"/>
            <a:t>vers</a:t>
          </a:r>
          <a:r>
            <a:rPr lang="en-US" dirty="0"/>
            <a:t>”</a:t>
          </a:r>
        </a:p>
        <a:p>
          <a:r>
            <a:rPr lang="fr-FR" dirty="0"/>
            <a:t>Aller à la rencontre des publics là où ils sont, aux heures qui sont les leurs</a:t>
          </a:r>
          <a:endParaRPr lang="en-US" dirty="0"/>
        </a:p>
      </dgm:t>
    </dgm:pt>
    <dgm:pt modelId="{556AE781-63CC-4258-BB54-4EB78D4CBF8B}" type="parTrans" cxnId="{474897B4-4319-4AFA-85AB-6DBDC4D68D30}">
      <dgm:prSet/>
      <dgm:spPr/>
      <dgm:t>
        <a:bodyPr/>
        <a:lstStyle/>
        <a:p>
          <a:endParaRPr lang="en-US"/>
        </a:p>
      </dgm:t>
    </dgm:pt>
    <dgm:pt modelId="{06619D2D-0418-4444-90B6-784EFF9CC88F}" type="sibTrans" cxnId="{474897B4-4319-4AFA-85AB-6DBDC4D68D30}">
      <dgm:prSet/>
      <dgm:spPr/>
      <dgm:t>
        <a:bodyPr/>
        <a:lstStyle/>
        <a:p>
          <a:endParaRPr lang="en-US"/>
        </a:p>
      </dgm:t>
    </dgm:pt>
    <dgm:pt modelId="{3852B58D-A7C4-49EA-9A87-11EEAE76D2AC}">
      <dgm:prSet/>
      <dgm:spPr/>
      <dgm:t>
        <a:bodyPr/>
        <a:lstStyle/>
        <a:p>
          <a:r>
            <a:rPr lang="fr-FR" dirty="0"/>
            <a:t>Être visible et amorcer la relation dans un cadre non formel</a:t>
          </a:r>
        </a:p>
      </dgm:t>
    </dgm:pt>
    <dgm:pt modelId="{7A2D122D-59D3-48A9-B04F-E3155D8D45DF}" type="parTrans" cxnId="{9BBC052F-EBEE-4978-BE90-ED3CA2D23FE5}">
      <dgm:prSet/>
      <dgm:spPr/>
      <dgm:t>
        <a:bodyPr/>
        <a:lstStyle/>
        <a:p>
          <a:endParaRPr lang="en-US"/>
        </a:p>
      </dgm:t>
    </dgm:pt>
    <dgm:pt modelId="{44F45775-6C27-41AF-98AD-2C617B53F723}" type="sibTrans" cxnId="{9BBC052F-EBEE-4978-BE90-ED3CA2D23FE5}">
      <dgm:prSet/>
      <dgm:spPr/>
      <dgm:t>
        <a:bodyPr/>
        <a:lstStyle/>
        <a:p>
          <a:endParaRPr lang="en-US"/>
        </a:p>
      </dgm:t>
    </dgm:pt>
    <dgm:pt modelId="{BB12C896-383C-46E4-9287-31A4549B7D08}">
      <dgm:prSet/>
      <dgm:spPr/>
      <dgm:t>
        <a:bodyPr/>
        <a:lstStyle/>
        <a:p>
          <a:r>
            <a:rPr lang="fr-FR" dirty="0"/>
            <a:t>Prendre appui sur les ressources d’un territoire : un nécessaire maillage partenarial de proximité fin et élargi, voire atypique</a:t>
          </a:r>
        </a:p>
      </dgm:t>
    </dgm:pt>
    <dgm:pt modelId="{ED2EE98C-2A23-4DCA-910A-FD1E8B060B89}" type="parTrans" cxnId="{139F2E22-D9B2-4869-85C0-68CE509592E8}">
      <dgm:prSet/>
      <dgm:spPr/>
      <dgm:t>
        <a:bodyPr/>
        <a:lstStyle/>
        <a:p>
          <a:endParaRPr lang="fr-FR"/>
        </a:p>
      </dgm:t>
    </dgm:pt>
    <dgm:pt modelId="{BC4B6D55-C658-4893-A945-348D9C7797C2}" type="sibTrans" cxnId="{139F2E22-D9B2-4869-85C0-68CE509592E8}">
      <dgm:prSet/>
      <dgm:spPr/>
      <dgm:t>
        <a:bodyPr/>
        <a:lstStyle/>
        <a:p>
          <a:endParaRPr lang="fr-FR"/>
        </a:p>
      </dgm:t>
    </dgm:pt>
    <dgm:pt modelId="{1C3469F5-8434-4078-8A67-CDBE95ABD509}" type="pres">
      <dgm:prSet presAssocID="{FCA00E5D-C05F-4A3D-A01E-CADAFC3149D8}" presName="linear" presStyleCnt="0">
        <dgm:presLayoutVars>
          <dgm:animLvl val="lvl"/>
          <dgm:resizeHandles val="exact"/>
        </dgm:presLayoutVars>
      </dgm:prSet>
      <dgm:spPr/>
    </dgm:pt>
    <dgm:pt modelId="{9581FA6C-5A8A-4D94-87F5-5A2246CE4C65}" type="pres">
      <dgm:prSet presAssocID="{C648F6BA-659B-48C1-9506-C79424269849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C76F6E65-7FD4-45D7-98D4-1E7857DC9A76}" type="pres">
      <dgm:prSet presAssocID="{06619D2D-0418-4444-90B6-784EFF9CC88F}" presName="spacer" presStyleCnt="0"/>
      <dgm:spPr/>
    </dgm:pt>
    <dgm:pt modelId="{BB5DA27A-AF0E-4F57-91B6-17318C35FB8D}" type="pres">
      <dgm:prSet presAssocID="{3852B58D-A7C4-49EA-9A87-11EEAE76D2AC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9F28FF29-C71B-4654-AB7C-CC680F1438FA}" type="pres">
      <dgm:prSet presAssocID="{44F45775-6C27-41AF-98AD-2C617B53F723}" presName="spacer" presStyleCnt="0"/>
      <dgm:spPr/>
    </dgm:pt>
    <dgm:pt modelId="{91A75AB1-6A5E-4CBB-BE93-6947608A8B8C}" type="pres">
      <dgm:prSet presAssocID="{BB12C896-383C-46E4-9287-31A4549B7D08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139F2E22-D9B2-4869-85C0-68CE509592E8}" srcId="{FCA00E5D-C05F-4A3D-A01E-CADAFC3149D8}" destId="{BB12C896-383C-46E4-9287-31A4549B7D08}" srcOrd="2" destOrd="0" parTransId="{ED2EE98C-2A23-4DCA-910A-FD1E8B060B89}" sibTransId="{BC4B6D55-C658-4893-A945-348D9C7797C2}"/>
    <dgm:cxn modelId="{9BBC052F-EBEE-4978-BE90-ED3CA2D23FE5}" srcId="{FCA00E5D-C05F-4A3D-A01E-CADAFC3149D8}" destId="{3852B58D-A7C4-49EA-9A87-11EEAE76D2AC}" srcOrd="1" destOrd="0" parTransId="{7A2D122D-59D3-48A9-B04F-E3155D8D45DF}" sibTransId="{44F45775-6C27-41AF-98AD-2C617B53F723}"/>
    <dgm:cxn modelId="{3C58C08C-2CDE-4E24-9105-20408D52417D}" type="presOf" srcId="{BB12C896-383C-46E4-9287-31A4549B7D08}" destId="{91A75AB1-6A5E-4CBB-BE93-6947608A8B8C}" srcOrd="0" destOrd="0" presId="urn:microsoft.com/office/officeart/2005/8/layout/vList2"/>
    <dgm:cxn modelId="{474897B4-4319-4AFA-85AB-6DBDC4D68D30}" srcId="{FCA00E5D-C05F-4A3D-A01E-CADAFC3149D8}" destId="{C648F6BA-659B-48C1-9506-C79424269849}" srcOrd="0" destOrd="0" parTransId="{556AE781-63CC-4258-BB54-4EB78D4CBF8B}" sibTransId="{06619D2D-0418-4444-90B6-784EFF9CC88F}"/>
    <dgm:cxn modelId="{A49319B8-FF57-42ED-901D-EF2A3BF39776}" type="presOf" srcId="{C648F6BA-659B-48C1-9506-C79424269849}" destId="{9581FA6C-5A8A-4D94-87F5-5A2246CE4C65}" srcOrd="0" destOrd="0" presId="urn:microsoft.com/office/officeart/2005/8/layout/vList2"/>
    <dgm:cxn modelId="{0D0435BB-7B41-4707-8DCC-2862D6B98335}" type="presOf" srcId="{3852B58D-A7C4-49EA-9A87-11EEAE76D2AC}" destId="{BB5DA27A-AF0E-4F57-91B6-17318C35FB8D}" srcOrd="0" destOrd="0" presId="urn:microsoft.com/office/officeart/2005/8/layout/vList2"/>
    <dgm:cxn modelId="{7A15B5E9-57CE-4269-B4DF-F95C99F517AA}" type="presOf" srcId="{FCA00E5D-C05F-4A3D-A01E-CADAFC3149D8}" destId="{1C3469F5-8434-4078-8A67-CDBE95ABD509}" srcOrd="0" destOrd="0" presId="urn:microsoft.com/office/officeart/2005/8/layout/vList2"/>
    <dgm:cxn modelId="{9350B36E-D989-4FD2-A4FB-B8A9D4B529EE}" type="presParOf" srcId="{1C3469F5-8434-4078-8A67-CDBE95ABD509}" destId="{9581FA6C-5A8A-4D94-87F5-5A2246CE4C65}" srcOrd="0" destOrd="0" presId="urn:microsoft.com/office/officeart/2005/8/layout/vList2"/>
    <dgm:cxn modelId="{6F84B3F0-18F2-4BC6-96F7-CC4A053E6732}" type="presParOf" srcId="{1C3469F5-8434-4078-8A67-CDBE95ABD509}" destId="{C76F6E65-7FD4-45D7-98D4-1E7857DC9A76}" srcOrd="1" destOrd="0" presId="urn:microsoft.com/office/officeart/2005/8/layout/vList2"/>
    <dgm:cxn modelId="{0C605481-33DF-4D29-8BA9-D259E79BFCAC}" type="presParOf" srcId="{1C3469F5-8434-4078-8A67-CDBE95ABD509}" destId="{BB5DA27A-AF0E-4F57-91B6-17318C35FB8D}" srcOrd="2" destOrd="0" presId="urn:microsoft.com/office/officeart/2005/8/layout/vList2"/>
    <dgm:cxn modelId="{845020FE-4B90-47EB-94FD-43B49B590A02}" type="presParOf" srcId="{1C3469F5-8434-4078-8A67-CDBE95ABD509}" destId="{9F28FF29-C71B-4654-AB7C-CC680F1438FA}" srcOrd="3" destOrd="0" presId="urn:microsoft.com/office/officeart/2005/8/layout/vList2"/>
    <dgm:cxn modelId="{F31EC880-F393-47D8-84E9-B659088D1A09}" type="presParOf" srcId="{1C3469F5-8434-4078-8A67-CDBE95ABD509}" destId="{91A75AB1-6A5E-4CBB-BE93-6947608A8B8C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CA00E5D-C05F-4A3D-A01E-CADAFC3149D8}" type="doc">
      <dgm:prSet loTypeId="urn:microsoft.com/office/officeart/2018/2/layout/IconCircleList" loCatId="icon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C648F6BA-659B-48C1-9506-C79424269849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fr-FR" sz="1600" dirty="0">
              <a:solidFill>
                <a:schemeClr val="bg2"/>
              </a:solidFill>
            </a:rPr>
            <a:t>Les maraudes dans les espaces publics</a:t>
          </a:r>
          <a:endParaRPr lang="en-US" sz="1600" dirty="0">
            <a:solidFill>
              <a:schemeClr val="bg2"/>
            </a:solidFill>
          </a:endParaRPr>
        </a:p>
      </dgm:t>
    </dgm:pt>
    <dgm:pt modelId="{556AE781-63CC-4258-BB54-4EB78D4CBF8B}" type="parTrans" cxnId="{474897B4-4319-4AFA-85AB-6DBDC4D68D30}">
      <dgm:prSet/>
      <dgm:spPr/>
      <dgm:t>
        <a:bodyPr/>
        <a:lstStyle/>
        <a:p>
          <a:endParaRPr lang="en-US" sz="2800">
            <a:solidFill>
              <a:schemeClr val="bg2"/>
            </a:solidFill>
          </a:endParaRPr>
        </a:p>
      </dgm:t>
    </dgm:pt>
    <dgm:pt modelId="{06619D2D-0418-4444-90B6-784EFF9CC88F}" type="sibTrans" cxnId="{474897B4-4319-4AFA-85AB-6DBDC4D68D30}">
      <dgm:prSet/>
      <dgm:spPr/>
      <dgm:t>
        <a:bodyPr/>
        <a:lstStyle/>
        <a:p>
          <a:pPr>
            <a:lnSpc>
              <a:spcPct val="100000"/>
            </a:lnSpc>
          </a:pPr>
          <a:endParaRPr lang="en-US" sz="2800">
            <a:solidFill>
              <a:schemeClr val="bg2"/>
            </a:solidFill>
          </a:endParaRPr>
        </a:p>
      </dgm:t>
    </dgm:pt>
    <dgm:pt modelId="{3852B58D-A7C4-49EA-9A87-11EEAE76D2AC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fr-FR" sz="1600" dirty="0">
              <a:solidFill>
                <a:schemeClr val="bg2"/>
              </a:solidFill>
            </a:rPr>
            <a:t>Le porte-à-porte</a:t>
          </a:r>
        </a:p>
      </dgm:t>
    </dgm:pt>
    <dgm:pt modelId="{7A2D122D-59D3-48A9-B04F-E3155D8D45DF}" type="parTrans" cxnId="{9BBC052F-EBEE-4978-BE90-ED3CA2D23FE5}">
      <dgm:prSet/>
      <dgm:spPr/>
      <dgm:t>
        <a:bodyPr/>
        <a:lstStyle/>
        <a:p>
          <a:endParaRPr lang="en-US" sz="2800">
            <a:solidFill>
              <a:schemeClr val="bg2"/>
            </a:solidFill>
          </a:endParaRPr>
        </a:p>
      </dgm:t>
    </dgm:pt>
    <dgm:pt modelId="{44F45775-6C27-41AF-98AD-2C617B53F723}" type="sibTrans" cxnId="{9BBC052F-EBEE-4978-BE90-ED3CA2D23FE5}">
      <dgm:prSet/>
      <dgm:spPr/>
      <dgm:t>
        <a:bodyPr/>
        <a:lstStyle/>
        <a:p>
          <a:pPr>
            <a:lnSpc>
              <a:spcPct val="100000"/>
            </a:lnSpc>
          </a:pPr>
          <a:endParaRPr lang="en-US" sz="2800">
            <a:solidFill>
              <a:schemeClr val="bg2"/>
            </a:solidFill>
          </a:endParaRPr>
        </a:p>
      </dgm:t>
    </dgm:pt>
    <dgm:pt modelId="{BB12C896-383C-46E4-9287-31A4549B7D08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fr-FR" sz="1600" dirty="0">
              <a:solidFill>
                <a:schemeClr val="bg2"/>
              </a:solidFill>
            </a:rPr>
            <a:t>Le repérage par les pairs</a:t>
          </a:r>
        </a:p>
      </dgm:t>
    </dgm:pt>
    <dgm:pt modelId="{ED2EE98C-2A23-4DCA-910A-FD1E8B060B89}" type="parTrans" cxnId="{139F2E22-D9B2-4869-85C0-68CE509592E8}">
      <dgm:prSet/>
      <dgm:spPr/>
      <dgm:t>
        <a:bodyPr/>
        <a:lstStyle/>
        <a:p>
          <a:endParaRPr lang="fr-FR" sz="2800">
            <a:solidFill>
              <a:schemeClr val="bg2"/>
            </a:solidFill>
          </a:endParaRPr>
        </a:p>
      </dgm:t>
    </dgm:pt>
    <dgm:pt modelId="{BC4B6D55-C658-4893-A945-348D9C7797C2}" type="sibTrans" cxnId="{139F2E22-D9B2-4869-85C0-68CE509592E8}">
      <dgm:prSet/>
      <dgm:spPr/>
      <dgm:t>
        <a:bodyPr/>
        <a:lstStyle/>
        <a:p>
          <a:pPr>
            <a:lnSpc>
              <a:spcPct val="100000"/>
            </a:lnSpc>
          </a:pPr>
          <a:endParaRPr lang="fr-FR" sz="2800">
            <a:solidFill>
              <a:schemeClr val="bg2"/>
            </a:solidFill>
          </a:endParaRPr>
        </a:p>
      </dgm:t>
    </dgm:pt>
    <dgm:pt modelId="{7C2B1EF0-D3E5-44CC-AF3D-AB5A38426CAB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fr-FR" sz="1600" dirty="0">
              <a:solidFill>
                <a:schemeClr val="bg2"/>
              </a:solidFill>
            </a:rPr>
            <a:t>La présence dans des tiers lieux ou autres lieux non institutionnels</a:t>
          </a:r>
        </a:p>
      </dgm:t>
    </dgm:pt>
    <dgm:pt modelId="{E86D9DD6-533B-4870-9FAE-3F8D2287BEA2}" type="parTrans" cxnId="{8D0C40F6-E1A7-4D6B-B40C-83FEBCD1A9DE}">
      <dgm:prSet/>
      <dgm:spPr/>
      <dgm:t>
        <a:bodyPr/>
        <a:lstStyle/>
        <a:p>
          <a:endParaRPr lang="fr-FR" sz="2800">
            <a:solidFill>
              <a:schemeClr val="bg2"/>
            </a:solidFill>
          </a:endParaRPr>
        </a:p>
      </dgm:t>
    </dgm:pt>
    <dgm:pt modelId="{E6186B40-D674-4A7D-93F3-791B3ADF6CFA}" type="sibTrans" cxnId="{8D0C40F6-E1A7-4D6B-B40C-83FEBCD1A9DE}">
      <dgm:prSet/>
      <dgm:spPr/>
      <dgm:t>
        <a:bodyPr/>
        <a:lstStyle/>
        <a:p>
          <a:pPr>
            <a:lnSpc>
              <a:spcPct val="100000"/>
            </a:lnSpc>
          </a:pPr>
          <a:endParaRPr lang="fr-FR" sz="2800">
            <a:solidFill>
              <a:schemeClr val="bg2"/>
            </a:solidFill>
          </a:endParaRPr>
        </a:p>
      </dgm:t>
    </dgm:pt>
    <dgm:pt modelId="{090F0581-3FBA-4258-A7F3-9B299AC20CBE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fr-FR" sz="1600" dirty="0">
              <a:solidFill>
                <a:schemeClr val="bg2"/>
              </a:solidFill>
            </a:rPr>
            <a:t>L’utilisation des réseaux sociaux</a:t>
          </a:r>
        </a:p>
      </dgm:t>
    </dgm:pt>
    <dgm:pt modelId="{1ECD7FBC-56F6-4A15-BF5E-23580D110ACF}" type="parTrans" cxnId="{0208B7FF-AE40-4CFE-A638-83D8A18FD313}">
      <dgm:prSet/>
      <dgm:spPr/>
      <dgm:t>
        <a:bodyPr/>
        <a:lstStyle/>
        <a:p>
          <a:endParaRPr lang="fr-FR" sz="2800">
            <a:solidFill>
              <a:schemeClr val="bg2"/>
            </a:solidFill>
          </a:endParaRPr>
        </a:p>
      </dgm:t>
    </dgm:pt>
    <dgm:pt modelId="{52619C76-06FE-48F1-9989-DEF308325A15}" type="sibTrans" cxnId="{0208B7FF-AE40-4CFE-A638-83D8A18FD313}">
      <dgm:prSet/>
      <dgm:spPr/>
      <dgm:t>
        <a:bodyPr/>
        <a:lstStyle/>
        <a:p>
          <a:pPr>
            <a:lnSpc>
              <a:spcPct val="100000"/>
            </a:lnSpc>
          </a:pPr>
          <a:endParaRPr lang="fr-FR" sz="2800">
            <a:solidFill>
              <a:schemeClr val="bg2"/>
            </a:solidFill>
          </a:endParaRPr>
        </a:p>
      </dgm:t>
    </dgm:pt>
    <dgm:pt modelId="{750FA7EE-946F-4532-A479-F21E851DCA90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fr-FR" sz="1600" dirty="0">
              <a:solidFill>
                <a:schemeClr val="bg2"/>
              </a:solidFill>
            </a:rPr>
            <a:t>Les démarches d’aller vers à l’aide d’un camion, bus ou véhicule aménagé</a:t>
          </a:r>
        </a:p>
      </dgm:t>
    </dgm:pt>
    <dgm:pt modelId="{526C7DD6-4C7E-402B-A909-257AC5B0CD5B}" type="parTrans" cxnId="{9359149E-DA5B-4231-9714-B8D82212914F}">
      <dgm:prSet/>
      <dgm:spPr/>
      <dgm:t>
        <a:bodyPr/>
        <a:lstStyle/>
        <a:p>
          <a:endParaRPr lang="fr-FR" sz="2800">
            <a:solidFill>
              <a:schemeClr val="bg2"/>
            </a:solidFill>
          </a:endParaRPr>
        </a:p>
      </dgm:t>
    </dgm:pt>
    <dgm:pt modelId="{F00DAEA2-CADF-48D9-87FA-E69123305AC1}" type="sibTrans" cxnId="{9359149E-DA5B-4231-9714-B8D82212914F}">
      <dgm:prSet/>
      <dgm:spPr/>
      <dgm:t>
        <a:bodyPr/>
        <a:lstStyle/>
        <a:p>
          <a:pPr>
            <a:lnSpc>
              <a:spcPct val="100000"/>
            </a:lnSpc>
          </a:pPr>
          <a:endParaRPr lang="fr-FR" sz="2800">
            <a:solidFill>
              <a:schemeClr val="bg2"/>
            </a:solidFill>
          </a:endParaRPr>
        </a:p>
      </dgm:t>
    </dgm:pt>
    <dgm:pt modelId="{5B43F7C7-3B18-4979-83E1-210F0EFCB1D3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fr-FR" sz="1600" dirty="0">
              <a:solidFill>
                <a:schemeClr val="bg2"/>
              </a:solidFill>
            </a:rPr>
            <a:t>Le repérage via des acteurs de proximité</a:t>
          </a:r>
        </a:p>
      </dgm:t>
    </dgm:pt>
    <dgm:pt modelId="{D64A527E-8B04-4E31-A2B0-D0237F366AD5}" type="parTrans" cxnId="{61F0F8C3-A035-4DD1-899F-E386859EB4D2}">
      <dgm:prSet/>
      <dgm:spPr/>
      <dgm:t>
        <a:bodyPr/>
        <a:lstStyle/>
        <a:p>
          <a:endParaRPr lang="fr-FR" sz="2800">
            <a:solidFill>
              <a:schemeClr val="bg2"/>
            </a:solidFill>
          </a:endParaRPr>
        </a:p>
      </dgm:t>
    </dgm:pt>
    <dgm:pt modelId="{85AA746A-6576-4B63-88B4-7E55103BE010}" type="sibTrans" cxnId="{61F0F8C3-A035-4DD1-899F-E386859EB4D2}">
      <dgm:prSet/>
      <dgm:spPr/>
      <dgm:t>
        <a:bodyPr/>
        <a:lstStyle/>
        <a:p>
          <a:pPr>
            <a:lnSpc>
              <a:spcPct val="100000"/>
            </a:lnSpc>
          </a:pPr>
          <a:endParaRPr lang="fr-FR" sz="2800">
            <a:solidFill>
              <a:schemeClr val="bg2"/>
            </a:solidFill>
          </a:endParaRPr>
        </a:p>
      </dgm:t>
    </dgm:pt>
    <dgm:pt modelId="{749CFCB1-CE4B-4DB2-A060-A3DB312F3CC9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fr-FR" sz="1600" dirty="0">
              <a:solidFill>
                <a:schemeClr val="bg2"/>
              </a:solidFill>
            </a:rPr>
            <a:t>Le repérage à l’occasion d’évènements culturels, sportifs ou festifs</a:t>
          </a:r>
        </a:p>
      </dgm:t>
    </dgm:pt>
    <dgm:pt modelId="{E94C4730-AC17-4CBF-BF87-939D610F58DC}" type="parTrans" cxnId="{C487397E-0C10-4826-AEF3-FDAACB44D49E}">
      <dgm:prSet/>
      <dgm:spPr/>
      <dgm:t>
        <a:bodyPr/>
        <a:lstStyle/>
        <a:p>
          <a:endParaRPr lang="fr-FR" sz="2800">
            <a:solidFill>
              <a:schemeClr val="bg2"/>
            </a:solidFill>
          </a:endParaRPr>
        </a:p>
      </dgm:t>
    </dgm:pt>
    <dgm:pt modelId="{BF5DF33A-6AEA-45DF-B2CD-CC3B8FBFF69B}" type="sibTrans" cxnId="{C487397E-0C10-4826-AEF3-FDAACB44D49E}">
      <dgm:prSet/>
      <dgm:spPr/>
      <dgm:t>
        <a:bodyPr/>
        <a:lstStyle/>
        <a:p>
          <a:endParaRPr lang="fr-FR" sz="2800">
            <a:solidFill>
              <a:schemeClr val="bg2"/>
            </a:solidFill>
          </a:endParaRPr>
        </a:p>
      </dgm:t>
    </dgm:pt>
    <dgm:pt modelId="{E413FE0E-B506-457F-947A-20B50B2F551B}" type="pres">
      <dgm:prSet presAssocID="{FCA00E5D-C05F-4A3D-A01E-CADAFC3149D8}" presName="root" presStyleCnt="0">
        <dgm:presLayoutVars>
          <dgm:dir/>
          <dgm:resizeHandles val="exact"/>
        </dgm:presLayoutVars>
      </dgm:prSet>
      <dgm:spPr/>
    </dgm:pt>
    <dgm:pt modelId="{3641DCD9-753D-4B01-94AA-56EE2DEE187C}" type="pres">
      <dgm:prSet presAssocID="{FCA00E5D-C05F-4A3D-A01E-CADAFC3149D8}" presName="container" presStyleCnt="0">
        <dgm:presLayoutVars>
          <dgm:dir/>
          <dgm:resizeHandles val="exact"/>
        </dgm:presLayoutVars>
      </dgm:prSet>
      <dgm:spPr/>
    </dgm:pt>
    <dgm:pt modelId="{72E4FD21-635C-4AD7-AC48-27AC70321D7C}" type="pres">
      <dgm:prSet presAssocID="{C648F6BA-659B-48C1-9506-C79424269849}" presName="compNode" presStyleCnt="0"/>
      <dgm:spPr/>
    </dgm:pt>
    <dgm:pt modelId="{1AB302A8-235D-418F-B9E2-5ABF1DDA88F7}" type="pres">
      <dgm:prSet presAssocID="{C648F6BA-659B-48C1-9506-C79424269849}" presName="iconBgRect" presStyleLbl="bgShp" presStyleIdx="0" presStyleCnt="8"/>
      <dgm:spPr/>
    </dgm:pt>
    <dgm:pt modelId="{FFDBFEC2-4C8E-45A9-893E-3A84E40F55C0}" type="pres">
      <dgm:prSet presAssocID="{C648F6BA-659B-48C1-9506-C79424269849}" presName="iconRect" presStyleLbl="node1" presStyleIdx="0" presStyleCnt="8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Ville"/>
        </a:ext>
      </dgm:extLst>
    </dgm:pt>
    <dgm:pt modelId="{40EACC96-1A66-4768-A896-1D293B523D16}" type="pres">
      <dgm:prSet presAssocID="{C648F6BA-659B-48C1-9506-C79424269849}" presName="spaceRect" presStyleCnt="0"/>
      <dgm:spPr/>
    </dgm:pt>
    <dgm:pt modelId="{9F1C8A21-DFFF-451A-B707-49110C655E65}" type="pres">
      <dgm:prSet presAssocID="{C648F6BA-659B-48C1-9506-C79424269849}" presName="textRect" presStyleLbl="revTx" presStyleIdx="0" presStyleCnt="8">
        <dgm:presLayoutVars>
          <dgm:chMax val="1"/>
          <dgm:chPref val="1"/>
        </dgm:presLayoutVars>
      </dgm:prSet>
      <dgm:spPr/>
    </dgm:pt>
    <dgm:pt modelId="{9033F6A6-AEFB-4AEA-B215-4722291C8E10}" type="pres">
      <dgm:prSet presAssocID="{06619D2D-0418-4444-90B6-784EFF9CC88F}" presName="sibTrans" presStyleLbl="sibTrans2D1" presStyleIdx="0" presStyleCnt="0"/>
      <dgm:spPr/>
    </dgm:pt>
    <dgm:pt modelId="{6D51C02A-76FD-486E-8FB6-F9114BE82D87}" type="pres">
      <dgm:prSet presAssocID="{3852B58D-A7C4-49EA-9A87-11EEAE76D2AC}" presName="compNode" presStyleCnt="0"/>
      <dgm:spPr/>
    </dgm:pt>
    <dgm:pt modelId="{5159701F-EC62-4538-B82C-2437D8CD6850}" type="pres">
      <dgm:prSet presAssocID="{3852B58D-A7C4-49EA-9A87-11EEAE76D2AC}" presName="iconBgRect" presStyleLbl="bgShp" presStyleIdx="1" presStyleCnt="8"/>
      <dgm:spPr/>
    </dgm:pt>
    <dgm:pt modelId="{DD1DB344-6702-470F-81B3-AB129C0FAECB}" type="pres">
      <dgm:prSet presAssocID="{3852B58D-A7C4-49EA-9A87-11EEAE76D2AC}" presName="iconRect" presStyleLbl="node1" presStyleIdx="1" presStyleCnt="8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arrière"/>
        </a:ext>
      </dgm:extLst>
    </dgm:pt>
    <dgm:pt modelId="{D9FBF330-ACC0-47CF-9131-864245E0362E}" type="pres">
      <dgm:prSet presAssocID="{3852B58D-A7C4-49EA-9A87-11EEAE76D2AC}" presName="spaceRect" presStyleCnt="0"/>
      <dgm:spPr/>
    </dgm:pt>
    <dgm:pt modelId="{007FD690-3BC6-4488-814C-8BF98F2699B8}" type="pres">
      <dgm:prSet presAssocID="{3852B58D-A7C4-49EA-9A87-11EEAE76D2AC}" presName="textRect" presStyleLbl="revTx" presStyleIdx="1" presStyleCnt="8">
        <dgm:presLayoutVars>
          <dgm:chMax val="1"/>
          <dgm:chPref val="1"/>
        </dgm:presLayoutVars>
      </dgm:prSet>
      <dgm:spPr/>
    </dgm:pt>
    <dgm:pt modelId="{AD5BC1A8-959A-48EB-88F6-843D79254A64}" type="pres">
      <dgm:prSet presAssocID="{44F45775-6C27-41AF-98AD-2C617B53F723}" presName="sibTrans" presStyleLbl="sibTrans2D1" presStyleIdx="0" presStyleCnt="0"/>
      <dgm:spPr/>
    </dgm:pt>
    <dgm:pt modelId="{F26322F4-B6A1-4B49-8AEE-E4C3E4F32175}" type="pres">
      <dgm:prSet presAssocID="{BB12C896-383C-46E4-9287-31A4549B7D08}" presName="compNode" presStyleCnt="0"/>
      <dgm:spPr/>
    </dgm:pt>
    <dgm:pt modelId="{E4391ED4-D155-4609-B24F-67332B8A6E8C}" type="pres">
      <dgm:prSet presAssocID="{BB12C896-383C-46E4-9287-31A4549B7D08}" presName="iconBgRect" presStyleLbl="bgShp" presStyleIdx="2" presStyleCnt="8"/>
      <dgm:spPr/>
    </dgm:pt>
    <dgm:pt modelId="{DB874CA6-4B91-4F91-AD26-12859A8087D9}" type="pres">
      <dgm:prSet presAssocID="{BB12C896-383C-46E4-9287-31A4549B7D08}" presName="iconRect" presStyleLbl="node1" presStyleIdx="2" presStyleCnt="8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agnifying glass"/>
        </a:ext>
      </dgm:extLst>
    </dgm:pt>
    <dgm:pt modelId="{ACDCC7DC-FD8D-42F2-BBF6-8ACD73BA156B}" type="pres">
      <dgm:prSet presAssocID="{BB12C896-383C-46E4-9287-31A4549B7D08}" presName="spaceRect" presStyleCnt="0"/>
      <dgm:spPr/>
    </dgm:pt>
    <dgm:pt modelId="{000E4047-4183-48B4-933F-E2BB7569DAF1}" type="pres">
      <dgm:prSet presAssocID="{BB12C896-383C-46E4-9287-31A4549B7D08}" presName="textRect" presStyleLbl="revTx" presStyleIdx="2" presStyleCnt="8">
        <dgm:presLayoutVars>
          <dgm:chMax val="1"/>
          <dgm:chPref val="1"/>
        </dgm:presLayoutVars>
      </dgm:prSet>
      <dgm:spPr/>
    </dgm:pt>
    <dgm:pt modelId="{9E0645E1-79E2-41D0-8E11-BCEAD8D1250F}" type="pres">
      <dgm:prSet presAssocID="{BC4B6D55-C658-4893-A945-348D9C7797C2}" presName="sibTrans" presStyleLbl="sibTrans2D1" presStyleIdx="0" presStyleCnt="0"/>
      <dgm:spPr/>
    </dgm:pt>
    <dgm:pt modelId="{50D62EE1-A766-4D0C-B217-AE95F8803C0D}" type="pres">
      <dgm:prSet presAssocID="{7C2B1EF0-D3E5-44CC-AF3D-AB5A38426CAB}" presName="compNode" presStyleCnt="0"/>
      <dgm:spPr/>
    </dgm:pt>
    <dgm:pt modelId="{A9C07FF6-B9EC-4E2A-9D61-72433D0C559A}" type="pres">
      <dgm:prSet presAssocID="{7C2B1EF0-D3E5-44CC-AF3D-AB5A38426CAB}" presName="iconBgRect" presStyleLbl="bgShp" presStyleIdx="3" presStyleCnt="8"/>
      <dgm:spPr/>
    </dgm:pt>
    <dgm:pt modelId="{F9F40EA0-A8D2-4BB0-B7E5-C7DAB47F82F5}" type="pres">
      <dgm:prSet presAssocID="{7C2B1EF0-D3E5-44CC-AF3D-AB5A38426CAB}" presName="iconRect" presStyleLbl="node1" presStyleIdx="3" presStyleCnt="8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Repère"/>
        </a:ext>
      </dgm:extLst>
    </dgm:pt>
    <dgm:pt modelId="{92D2FB33-FFCC-4BA3-A348-19618C0C6386}" type="pres">
      <dgm:prSet presAssocID="{7C2B1EF0-D3E5-44CC-AF3D-AB5A38426CAB}" presName="spaceRect" presStyleCnt="0"/>
      <dgm:spPr/>
    </dgm:pt>
    <dgm:pt modelId="{EF201CD7-EAE8-41C7-88DA-4D8669F662E9}" type="pres">
      <dgm:prSet presAssocID="{7C2B1EF0-D3E5-44CC-AF3D-AB5A38426CAB}" presName="textRect" presStyleLbl="revTx" presStyleIdx="3" presStyleCnt="8">
        <dgm:presLayoutVars>
          <dgm:chMax val="1"/>
          <dgm:chPref val="1"/>
        </dgm:presLayoutVars>
      </dgm:prSet>
      <dgm:spPr/>
    </dgm:pt>
    <dgm:pt modelId="{3B40C1CE-E546-49C9-A15B-D50991A1DBDE}" type="pres">
      <dgm:prSet presAssocID="{E6186B40-D674-4A7D-93F3-791B3ADF6CFA}" presName="sibTrans" presStyleLbl="sibTrans2D1" presStyleIdx="0" presStyleCnt="0"/>
      <dgm:spPr/>
    </dgm:pt>
    <dgm:pt modelId="{86056922-3A0A-43C8-93DD-ECE48B1D9DBA}" type="pres">
      <dgm:prSet presAssocID="{090F0581-3FBA-4258-A7F3-9B299AC20CBE}" presName="compNode" presStyleCnt="0"/>
      <dgm:spPr/>
    </dgm:pt>
    <dgm:pt modelId="{29ABF11E-4F10-4264-81EC-D274418D5B2D}" type="pres">
      <dgm:prSet presAssocID="{090F0581-3FBA-4258-A7F3-9B299AC20CBE}" presName="iconBgRect" presStyleLbl="bgShp" presStyleIdx="4" presStyleCnt="8"/>
      <dgm:spPr/>
    </dgm:pt>
    <dgm:pt modelId="{12E4678C-8693-44AA-951E-6732B4E38232}" type="pres">
      <dgm:prSet presAssocID="{090F0581-3FBA-4258-A7F3-9B299AC20CBE}" presName="iconRect" presStyleLbl="node1" presStyleIdx="4" presStyleCnt="8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Réseau"/>
        </a:ext>
      </dgm:extLst>
    </dgm:pt>
    <dgm:pt modelId="{9CAEA8D2-D525-4113-A7BC-EC786EC6A8E5}" type="pres">
      <dgm:prSet presAssocID="{090F0581-3FBA-4258-A7F3-9B299AC20CBE}" presName="spaceRect" presStyleCnt="0"/>
      <dgm:spPr/>
    </dgm:pt>
    <dgm:pt modelId="{998C4AC1-D4D9-4E32-A7C1-19A4C2C881AF}" type="pres">
      <dgm:prSet presAssocID="{090F0581-3FBA-4258-A7F3-9B299AC20CBE}" presName="textRect" presStyleLbl="revTx" presStyleIdx="4" presStyleCnt="8">
        <dgm:presLayoutVars>
          <dgm:chMax val="1"/>
          <dgm:chPref val="1"/>
        </dgm:presLayoutVars>
      </dgm:prSet>
      <dgm:spPr/>
    </dgm:pt>
    <dgm:pt modelId="{6CB0F5BA-8A88-4D4B-9CED-63E457DE165E}" type="pres">
      <dgm:prSet presAssocID="{52619C76-06FE-48F1-9989-DEF308325A15}" presName="sibTrans" presStyleLbl="sibTrans2D1" presStyleIdx="0" presStyleCnt="0"/>
      <dgm:spPr/>
    </dgm:pt>
    <dgm:pt modelId="{75A6F285-AE44-4D47-9C44-A5BED663CCC1}" type="pres">
      <dgm:prSet presAssocID="{750FA7EE-946F-4532-A479-F21E851DCA90}" presName="compNode" presStyleCnt="0"/>
      <dgm:spPr/>
    </dgm:pt>
    <dgm:pt modelId="{34DB342E-D3AC-4C38-AE54-CA6F73C7D83F}" type="pres">
      <dgm:prSet presAssocID="{750FA7EE-946F-4532-A479-F21E851DCA90}" presName="iconBgRect" presStyleLbl="bgShp" presStyleIdx="5" presStyleCnt="8"/>
      <dgm:spPr/>
    </dgm:pt>
    <dgm:pt modelId="{189A398A-F656-4BA1-869B-D1725F8F6475}" type="pres">
      <dgm:prSet presAssocID="{750FA7EE-946F-4532-A479-F21E851DCA90}" presName="iconRect" presStyleLbl="node1" presStyleIdx="5" presStyleCnt="8"/>
      <dgm:spPr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us"/>
        </a:ext>
      </dgm:extLst>
    </dgm:pt>
    <dgm:pt modelId="{80EAF44E-B2FA-4D68-A98C-8D20A4AB0288}" type="pres">
      <dgm:prSet presAssocID="{750FA7EE-946F-4532-A479-F21E851DCA90}" presName="spaceRect" presStyleCnt="0"/>
      <dgm:spPr/>
    </dgm:pt>
    <dgm:pt modelId="{C773A630-9086-405E-8C7A-D1894471D59C}" type="pres">
      <dgm:prSet presAssocID="{750FA7EE-946F-4532-A479-F21E851DCA90}" presName="textRect" presStyleLbl="revTx" presStyleIdx="5" presStyleCnt="8">
        <dgm:presLayoutVars>
          <dgm:chMax val="1"/>
          <dgm:chPref val="1"/>
        </dgm:presLayoutVars>
      </dgm:prSet>
      <dgm:spPr/>
    </dgm:pt>
    <dgm:pt modelId="{966BA184-BCEF-45FB-8E44-5EF9D1884402}" type="pres">
      <dgm:prSet presAssocID="{F00DAEA2-CADF-48D9-87FA-E69123305AC1}" presName="sibTrans" presStyleLbl="sibTrans2D1" presStyleIdx="0" presStyleCnt="0"/>
      <dgm:spPr/>
    </dgm:pt>
    <dgm:pt modelId="{E3B918F1-BF5B-4212-AFD9-03FA8A426467}" type="pres">
      <dgm:prSet presAssocID="{5B43F7C7-3B18-4979-83E1-210F0EFCB1D3}" presName="compNode" presStyleCnt="0"/>
      <dgm:spPr/>
    </dgm:pt>
    <dgm:pt modelId="{AAABC78A-4453-40C2-BD9A-B2C9057EA61A}" type="pres">
      <dgm:prSet presAssocID="{5B43F7C7-3B18-4979-83E1-210F0EFCB1D3}" presName="iconBgRect" presStyleLbl="bgShp" presStyleIdx="6" presStyleCnt="8"/>
      <dgm:spPr/>
    </dgm:pt>
    <dgm:pt modelId="{663A4896-89AD-4704-BB7A-FF51FD556FB3}" type="pres">
      <dgm:prSet presAssocID="{5B43F7C7-3B18-4979-83E1-210F0EFCB1D3}" presName="iconRect" presStyleLbl="node1" presStyleIdx="6" presStyleCnt="8"/>
      <dgm:spPr>
        <a:blipFill>
          <a:blip xmlns:r="http://schemas.openxmlformats.org/officeDocument/2006/relationships"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ap with pin"/>
        </a:ext>
      </dgm:extLst>
    </dgm:pt>
    <dgm:pt modelId="{C54EACD6-B423-47CF-89E6-80973B8944F9}" type="pres">
      <dgm:prSet presAssocID="{5B43F7C7-3B18-4979-83E1-210F0EFCB1D3}" presName="spaceRect" presStyleCnt="0"/>
      <dgm:spPr/>
    </dgm:pt>
    <dgm:pt modelId="{7CBA9839-256A-4C66-A4C0-B1DD3350767C}" type="pres">
      <dgm:prSet presAssocID="{5B43F7C7-3B18-4979-83E1-210F0EFCB1D3}" presName="textRect" presStyleLbl="revTx" presStyleIdx="6" presStyleCnt="8">
        <dgm:presLayoutVars>
          <dgm:chMax val="1"/>
          <dgm:chPref val="1"/>
        </dgm:presLayoutVars>
      </dgm:prSet>
      <dgm:spPr/>
    </dgm:pt>
    <dgm:pt modelId="{C2A3D99B-DDCC-4841-969A-97536295D7A9}" type="pres">
      <dgm:prSet presAssocID="{85AA746A-6576-4B63-88B4-7E55103BE010}" presName="sibTrans" presStyleLbl="sibTrans2D1" presStyleIdx="0" presStyleCnt="0"/>
      <dgm:spPr/>
    </dgm:pt>
    <dgm:pt modelId="{CE111ACE-9C39-4381-95AD-29557D974CF4}" type="pres">
      <dgm:prSet presAssocID="{749CFCB1-CE4B-4DB2-A060-A3DB312F3CC9}" presName="compNode" presStyleCnt="0"/>
      <dgm:spPr/>
    </dgm:pt>
    <dgm:pt modelId="{4F739091-C012-49F1-A8BC-0DE6B2757685}" type="pres">
      <dgm:prSet presAssocID="{749CFCB1-CE4B-4DB2-A060-A3DB312F3CC9}" presName="iconBgRect" presStyleLbl="bgShp" presStyleIdx="7" presStyleCnt="8"/>
      <dgm:spPr/>
    </dgm:pt>
    <dgm:pt modelId="{D6598C6F-91D1-486C-A3A4-60CD6792ED2C}" type="pres">
      <dgm:prSet presAssocID="{749CFCB1-CE4B-4DB2-A060-A3DB312F3CC9}" presName="iconRect" presStyleLbl="node1" presStyleIdx="7" presStyleCnt="8"/>
      <dgm:spPr>
        <a:blipFill>
          <a:blip xmlns:r="http://schemas.openxmlformats.org/officeDocument/2006/relationships"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Volley"/>
        </a:ext>
      </dgm:extLst>
    </dgm:pt>
    <dgm:pt modelId="{2CE78BC4-E80F-4B35-8317-AC6A56D66891}" type="pres">
      <dgm:prSet presAssocID="{749CFCB1-CE4B-4DB2-A060-A3DB312F3CC9}" presName="spaceRect" presStyleCnt="0"/>
      <dgm:spPr/>
    </dgm:pt>
    <dgm:pt modelId="{95AFC8B1-CB2D-4842-A431-9DDCD338D6CF}" type="pres">
      <dgm:prSet presAssocID="{749CFCB1-CE4B-4DB2-A060-A3DB312F3CC9}" presName="textRect" presStyleLbl="revTx" presStyleIdx="7" presStyleCnt="8">
        <dgm:presLayoutVars>
          <dgm:chMax val="1"/>
          <dgm:chPref val="1"/>
        </dgm:presLayoutVars>
      </dgm:prSet>
      <dgm:spPr/>
    </dgm:pt>
  </dgm:ptLst>
  <dgm:cxnLst>
    <dgm:cxn modelId="{BCA71603-9E87-4637-ABE8-1CC2D09C6BF4}" type="presOf" srcId="{85AA746A-6576-4B63-88B4-7E55103BE010}" destId="{C2A3D99B-DDCC-4841-969A-97536295D7A9}" srcOrd="0" destOrd="0" presId="urn:microsoft.com/office/officeart/2018/2/layout/IconCircleList"/>
    <dgm:cxn modelId="{0F588909-7E03-4357-B5E4-399DE8DF4D49}" type="presOf" srcId="{06619D2D-0418-4444-90B6-784EFF9CC88F}" destId="{9033F6A6-AEFB-4AEA-B215-4722291C8E10}" srcOrd="0" destOrd="0" presId="urn:microsoft.com/office/officeart/2018/2/layout/IconCircleList"/>
    <dgm:cxn modelId="{FD7ADD17-F94A-4547-B4AB-6B719A95AAE6}" type="presOf" srcId="{52619C76-06FE-48F1-9989-DEF308325A15}" destId="{6CB0F5BA-8A88-4D4B-9CED-63E457DE165E}" srcOrd="0" destOrd="0" presId="urn:microsoft.com/office/officeart/2018/2/layout/IconCircleList"/>
    <dgm:cxn modelId="{2F5B2D1A-9CAD-4C59-BA11-C0E7509D6472}" type="presOf" srcId="{F00DAEA2-CADF-48D9-87FA-E69123305AC1}" destId="{966BA184-BCEF-45FB-8E44-5EF9D1884402}" srcOrd="0" destOrd="0" presId="urn:microsoft.com/office/officeart/2018/2/layout/IconCircleList"/>
    <dgm:cxn modelId="{DB82781A-2760-429A-88B5-27C524F3FF6D}" type="presOf" srcId="{749CFCB1-CE4B-4DB2-A060-A3DB312F3CC9}" destId="{95AFC8B1-CB2D-4842-A431-9DDCD338D6CF}" srcOrd="0" destOrd="0" presId="urn:microsoft.com/office/officeart/2018/2/layout/IconCircleList"/>
    <dgm:cxn modelId="{139F2E22-D9B2-4869-85C0-68CE509592E8}" srcId="{FCA00E5D-C05F-4A3D-A01E-CADAFC3149D8}" destId="{BB12C896-383C-46E4-9287-31A4549B7D08}" srcOrd="2" destOrd="0" parTransId="{ED2EE98C-2A23-4DCA-910A-FD1E8B060B89}" sibTransId="{BC4B6D55-C658-4893-A945-348D9C7797C2}"/>
    <dgm:cxn modelId="{9BBC052F-EBEE-4978-BE90-ED3CA2D23FE5}" srcId="{FCA00E5D-C05F-4A3D-A01E-CADAFC3149D8}" destId="{3852B58D-A7C4-49EA-9A87-11EEAE76D2AC}" srcOrd="1" destOrd="0" parTransId="{7A2D122D-59D3-48A9-B04F-E3155D8D45DF}" sibTransId="{44F45775-6C27-41AF-98AD-2C617B53F723}"/>
    <dgm:cxn modelId="{D76F9635-4C02-48A3-86CC-12B81CB8F558}" type="presOf" srcId="{BB12C896-383C-46E4-9287-31A4549B7D08}" destId="{000E4047-4183-48B4-933F-E2BB7569DAF1}" srcOrd="0" destOrd="0" presId="urn:microsoft.com/office/officeart/2018/2/layout/IconCircleList"/>
    <dgm:cxn modelId="{64810450-095B-4561-87B9-98FCF2D7DC5E}" type="presOf" srcId="{090F0581-3FBA-4258-A7F3-9B299AC20CBE}" destId="{998C4AC1-D4D9-4E32-A7C1-19A4C2C881AF}" srcOrd="0" destOrd="0" presId="urn:microsoft.com/office/officeart/2018/2/layout/IconCircleList"/>
    <dgm:cxn modelId="{1C245054-43CF-408C-B4B7-2F36487F36C6}" type="presOf" srcId="{44F45775-6C27-41AF-98AD-2C617B53F723}" destId="{AD5BC1A8-959A-48EB-88F6-843D79254A64}" srcOrd="0" destOrd="0" presId="urn:microsoft.com/office/officeart/2018/2/layout/IconCircleList"/>
    <dgm:cxn modelId="{08F32F7A-E126-4206-8DB7-91BD4D8425A5}" type="presOf" srcId="{5B43F7C7-3B18-4979-83E1-210F0EFCB1D3}" destId="{7CBA9839-256A-4C66-A4C0-B1DD3350767C}" srcOrd="0" destOrd="0" presId="urn:microsoft.com/office/officeart/2018/2/layout/IconCircleList"/>
    <dgm:cxn modelId="{C487397E-0C10-4826-AEF3-FDAACB44D49E}" srcId="{FCA00E5D-C05F-4A3D-A01E-CADAFC3149D8}" destId="{749CFCB1-CE4B-4DB2-A060-A3DB312F3CC9}" srcOrd="7" destOrd="0" parTransId="{E94C4730-AC17-4CBF-BF87-939D610F58DC}" sibTransId="{BF5DF33A-6AEA-45DF-B2CD-CC3B8FBFF69B}"/>
    <dgm:cxn modelId="{2BFD8E85-FA15-4286-BFB1-AD84ACAC9F7C}" type="presOf" srcId="{FCA00E5D-C05F-4A3D-A01E-CADAFC3149D8}" destId="{E413FE0E-B506-457F-947A-20B50B2F551B}" srcOrd="0" destOrd="0" presId="urn:microsoft.com/office/officeart/2018/2/layout/IconCircleList"/>
    <dgm:cxn modelId="{F3C45089-2780-4AB0-B304-45E8C6A66BC2}" type="presOf" srcId="{3852B58D-A7C4-49EA-9A87-11EEAE76D2AC}" destId="{007FD690-3BC6-4488-814C-8BF98F2699B8}" srcOrd="0" destOrd="0" presId="urn:microsoft.com/office/officeart/2018/2/layout/IconCircleList"/>
    <dgm:cxn modelId="{C6813494-5338-46B1-A90F-91D95B9D40B3}" type="presOf" srcId="{750FA7EE-946F-4532-A479-F21E851DCA90}" destId="{C773A630-9086-405E-8C7A-D1894471D59C}" srcOrd="0" destOrd="0" presId="urn:microsoft.com/office/officeart/2018/2/layout/IconCircleList"/>
    <dgm:cxn modelId="{9359149E-DA5B-4231-9714-B8D82212914F}" srcId="{FCA00E5D-C05F-4A3D-A01E-CADAFC3149D8}" destId="{750FA7EE-946F-4532-A479-F21E851DCA90}" srcOrd="5" destOrd="0" parTransId="{526C7DD6-4C7E-402B-A909-257AC5B0CD5B}" sibTransId="{F00DAEA2-CADF-48D9-87FA-E69123305AC1}"/>
    <dgm:cxn modelId="{67796B9E-76AC-4CC7-8A61-8C69F9567C01}" type="presOf" srcId="{C648F6BA-659B-48C1-9506-C79424269849}" destId="{9F1C8A21-DFFF-451A-B707-49110C655E65}" srcOrd="0" destOrd="0" presId="urn:microsoft.com/office/officeart/2018/2/layout/IconCircleList"/>
    <dgm:cxn modelId="{E1A3D59E-2749-4DBF-8C79-77258DE79401}" type="presOf" srcId="{BC4B6D55-C658-4893-A945-348D9C7797C2}" destId="{9E0645E1-79E2-41D0-8E11-BCEAD8D1250F}" srcOrd="0" destOrd="0" presId="urn:microsoft.com/office/officeart/2018/2/layout/IconCircleList"/>
    <dgm:cxn modelId="{C635CBAF-49A9-4A66-94F1-BA23D9407A41}" type="presOf" srcId="{E6186B40-D674-4A7D-93F3-791B3ADF6CFA}" destId="{3B40C1CE-E546-49C9-A15B-D50991A1DBDE}" srcOrd="0" destOrd="0" presId="urn:microsoft.com/office/officeart/2018/2/layout/IconCircleList"/>
    <dgm:cxn modelId="{474897B4-4319-4AFA-85AB-6DBDC4D68D30}" srcId="{FCA00E5D-C05F-4A3D-A01E-CADAFC3149D8}" destId="{C648F6BA-659B-48C1-9506-C79424269849}" srcOrd="0" destOrd="0" parTransId="{556AE781-63CC-4258-BB54-4EB78D4CBF8B}" sibTransId="{06619D2D-0418-4444-90B6-784EFF9CC88F}"/>
    <dgm:cxn modelId="{61F0F8C3-A035-4DD1-899F-E386859EB4D2}" srcId="{FCA00E5D-C05F-4A3D-A01E-CADAFC3149D8}" destId="{5B43F7C7-3B18-4979-83E1-210F0EFCB1D3}" srcOrd="6" destOrd="0" parTransId="{D64A527E-8B04-4E31-A2B0-D0237F366AD5}" sibTransId="{85AA746A-6576-4B63-88B4-7E55103BE010}"/>
    <dgm:cxn modelId="{8D0C40F6-E1A7-4D6B-B40C-83FEBCD1A9DE}" srcId="{FCA00E5D-C05F-4A3D-A01E-CADAFC3149D8}" destId="{7C2B1EF0-D3E5-44CC-AF3D-AB5A38426CAB}" srcOrd="3" destOrd="0" parTransId="{E86D9DD6-533B-4870-9FAE-3F8D2287BEA2}" sibTransId="{E6186B40-D674-4A7D-93F3-791B3ADF6CFA}"/>
    <dgm:cxn modelId="{BBC19DF7-66CC-4663-90F0-6D3BD5E2F611}" type="presOf" srcId="{7C2B1EF0-D3E5-44CC-AF3D-AB5A38426CAB}" destId="{EF201CD7-EAE8-41C7-88DA-4D8669F662E9}" srcOrd="0" destOrd="0" presId="urn:microsoft.com/office/officeart/2018/2/layout/IconCircleList"/>
    <dgm:cxn modelId="{0208B7FF-AE40-4CFE-A638-83D8A18FD313}" srcId="{FCA00E5D-C05F-4A3D-A01E-CADAFC3149D8}" destId="{090F0581-3FBA-4258-A7F3-9B299AC20CBE}" srcOrd="4" destOrd="0" parTransId="{1ECD7FBC-56F6-4A15-BF5E-23580D110ACF}" sibTransId="{52619C76-06FE-48F1-9989-DEF308325A15}"/>
    <dgm:cxn modelId="{D70F2D20-1D59-4AEB-8C3D-9F0A5A5D15E6}" type="presParOf" srcId="{E413FE0E-B506-457F-947A-20B50B2F551B}" destId="{3641DCD9-753D-4B01-94AA-56EE2DEE187C}" srcOrd="0" destOrd="0" presId="urn:microsoft.com/office/officeart/2018/2/layout/IconCircleList"/>
    <dgm:cxn modelId="{930AEBD0-084D-40F4-AA2D-FC5452A76792}" type="presParOf" srcId="{3641DCD9-753D-4B01-94AA-56EE2DEE187C}" destId="{72E4FD21-635C-4AD7-AC48-27AC70321D7C}" srcOrd="0" destOrd="0" presId="urn:microsoft.com/office/officeart/2018/2/layout/IconCircleList"/>
    <dgm:cxn modelId="{17E13483-99EF-44FA-8074-84EFB2CB599C}" type="presParOf" srcId="{72E4FD21-635C-4AD7-AC48-27AC70321D7C}" destId="{1AB302A8-235D-418F-B9E2-5ABF1DDA88F7}" srcOrd="0" destOrd="0" presId="urn:microsoft.com/office/officeart/2018/2/layout/IconCircleList"/>
    <dgm:cxn modelId="{329757B2-BA27-4338-9D90-835EA7A8ED04}" type="presParOf" srcId="{72E4FD21-635C-4AD7-AC48-27AC70321D7C}" destId="{FFDBFEC2-4C8E-45A9-893E-3A84E40F55C0}" srcOrd="1" destOrd="0" presId="urn:microsoft.com/office/officeart/2018/2/layout/IconCircleList"/>
    <dgm:cxn modelId="{F2A3481B-A066-486B-9B87-CBD738222262}" type="presParOf" srcId="{72E4FD21-635C-4AD7-AC48-27AC70321D7C}" destId="{40EACC96-1A66-4768-A896-1D293B523D16}" srcOrd="2" destOrd="0" presId="urn:microsoft.com/office/officeart/2018/2/layout/IconCircleList"/>
    <dgm:cxn modelId="{560125A8-2FCA-4700-95E7-8AFC425171CD}" type="presParOf" srcId="{72E4FD21-635C-4AD7-AC48-27AC70321D7C}" destId="{9F1C8A21-DFFF-451A-B707-49110C655E65}" srcOrd="3" destOrd="0" presId="urn:microsoft.com/office/officeart/2018/2/layout/IconCircleList"/>
    <dgm:cxn modelId="{03DA36B5-F25A-498D-BAEF-6AC575604624}" type="presParOf" srcId="{3641DCD9-753D-4B01-94AA-56EE2DEE187C}" destId="{9033F6A6-AEFB-4AEA-B215-4722291C8E10}" srcOrd="1" destOrd="0" presId="urn:microsoft.com/office/officeart/2018/2/layout/IconCircleList"/>
    <dgm:cxn modelId="{5E3E3F1E-EED5-4C0E-A556-BF2470485CBB}" type="presParOf" srcId="{3641DCD9-753D-4B01-94AA-56EE2DEE187C}" destId="{6D51C02A-76FD-486E-8FB6-F9114BE82D87}" srcOrd="2" destOrd="0" presId="urn:microsoft.com/office/officeart/2018/2/layout/IconCircleList"/>
    <dgm:cxn modelId="{A3F98A9F-B510-42CC-BE35-B6E18E8C9BE7}" type="presParOf" srcId="{6D51C02A-76FD-486E-8FB6-F9114BE82D87}" destId="{5159701F-EC62-4538-B82C-2437D8CD6850}" srcOrd="0" destOrd="0" presId="urn:microsoft.com/office/officeart/2018/2/layout/IconCircleList"/>
    <dgm:cxn modelId="{40F79106-D251-4F9C-B388-DCBE0832C9A6}" type="presParOf" srcId="{6D51C02A-76FD-486E-8FB6-F9114BE82D87}" destId="{DD1DB344-6702-470F-81B3-AB129C0FAECB}" srcOrd="1" destOrd="0" presId="urn:microsoft.com/office/officeart/2018/2/layout/IconCircleList"/>
    <dgm:cxn modelId="{478372DA-B727-4A0B-B5BE-53936FF4241D}" type="presParOf" srcId="{6D51C02A-76FD-486E-8FB6-F9114BE82D87}" destId="{D9FBF330-ACC0-47CF-9131-864245E0362E}" srcOrd="2" destOrd="0" presId="urn:microsoft.com/office/officeart/2018/2/layout/IconCircleList"/>
    <dgm:cxn modelId="{512BEA5B-D477-417B-A48C-5C7BC235CA88}" type="presParOf" srcId="{6D51C02A-76FD-486E-8FB6-F9114BE82D87}" destId="{007FD690-3BC6-4488-814C-8BF98F2699B8}" srcOrd="3" destOrd="0" presId="urn:microsoft.com/office/officeart/2018/2/layout/IconCircleList"/>
    <dgm:cxn modelId="{44F1D856-4250-4909-87D6-758F0E1C1887}" type="presParOf" srcId="{3641DCD9-753D-4B01-94AA-56EE2DEE187C}" destId="{AD5BC1A8-959A-48EB-88F6-843D79254A64}" srcOrd="3" destOrd="0" presId="urn:microsoft.com/office/officeart/2018/2/layout/IconCircleList"/>
    <dgm:cxn modelId="{B9D8A0D9-DBC1-44F6-9E5F-89EC41C7F432}" type="presParOf" srcId="{3641DCD9-753D-4B01-94AA-56EE2DEE187C}" destId="{F26322F4-B6A1-4B49-8AEE-E4C3E4F32175}" srcOrd="4" destOrd="0" presId="urn:microsoft.com/office/officeart/2018/2/layout/IconCircleList"/>
    <dgm:cxn modelId="{59684E7A-00E8-4B6A-8E3E-0F468FEBEA29}" type="presParOf" srcId="{F26322F4-B6A1-4B49-8AEE-E4C3E4F32175}" destId="{E4391ED4-D155-4609-B24F-67332B8A6E8C}" srcOrd="0" destOrd="0" presId="urn:microsoft.com/office/officeart/2018/2/layout/IconCircleList"/>
    <dgm:cxn modelId="{346BCBCD-6304-4800-AF43-31BC9CB790F2}" type="presParOf" srcId="{F26322F4-B6A1-4B49-8AEE-E4C3E4F32175}" destId="{DB874CA6-4B91-4F91-AD26-12859A8087D9}" srcOrd="1" destOrd="0" presId="urn:microsoft.com/office/officeart/2018/2/layout/IconCircleList"/>
    <dgm:cxn modelId="{BAA3B2C3-0F48-4FEA-BB02-265E4443A206}" type="presParOf" srcId="{F26322F4-B6A1-4B49-8AEE-E4C3E4F32175}" destId="{ACDCC7DC-FD8D-42F2-BBF6-8ACD73BA156B}" srcOrd="2" destOrd="0" presId="urn:microsoft.com/office/officeart/2018/2/layout/IconCircleList"/>
    <dgm:cxn modelId="{61AB7EFE-56F0-44EC-ACFC-86FAB11652E2}" type="presParOf" srcId="{F26322F4-B6A1-4B49-8AEE-E4C3E4F32175}" destId="{000E4047-4183-48B4-933F-E2BB7569DAF1}" srcOrd="3" destOrd="0" presId="urn:microsoft.com/office/officeart/2018/2/layout/IconCircleList"/>
    <dgm:cxn modelId="{00760E2B-BE33-4943-8407-3B7301C379EE}" type="presParOf" srcId="{3641DCD9-753D-4B01-94AA-56EE2DEE187C}" destId="{9E0645E1-79E2-41D0-8E11-BCEAD8D1250F}" srcOrd="5" destOrd="0" presId="urn:microsoft.com/office/officeart/2018/2/layout/IconCircleList"/>
    <dgm:cxn modelId="{8C2DD40D-E6C2-45A5-8CDD-79FAE67D1F83}" type="presParOf" srcId="{3641DCD9-753D-4B01-94AA-56EE2DEE187C}" destId="{50D62EE1-A766-4D0C-B217-AE95F8803C0D}" srcOrd="6" destOrd="0" presId="urn:microsoft.com/office/officeart/2018/2/layout/IconCircleList"/>
    <dgm:cxn modelId="{C9CA0A69-14C0-4A4D-B10A-69DE5E9D4133}" type="presParOf" srcId="{50D62EE1-A766-4D0C-B217-AE95F8803C0D}" destId="{A9C07FF6-B9EC-4E2A-9D61-72433D0C559A}" srcOrd="0" destOrd="0" presId="urn:microsoft.com/office/officeart/2018/2/layout/IconCircleList"/>
    <dgm:cxn modelId="{408119C4-2C9D-45C9-B198-C0F3EF5A8DDD}" type="presParOf" srcId="{50D62EE1-A766-4D0C-B217-AE95F8803C0D}" destId="{F9F40EA0-A8D2-4BB0-B7E5-C7DAB47F82F5}" srcOrd="1" destOrd="0" presId="urn:microsoft.com/office/officeart/2018/2/layout/IconCircleList"/>
    <dgm:cxn modelId="{ED399090-78FF-4B95-B916-C285F25C5D81}" type="presParOf" srcId="{50D62EE1-A766-4D0C-B217-AE95F8803C0D}" destId="{92D2FB33-FFCC-4BA3-A348-19618C0C6386}" srcOrd="2" destOrd="0" presId="urn:microsoft.com/office/officeart/2018/2/layout/IconCircleList"/>
    <dgm:cxn modelId="{6D5DAE9A-2852-4FB7-AF97-1BE0315437BD}" type="presParOf" srcId="{50D62EE1-A766-4D0C-B217-AE95F8803C0D}" destId="{EF201CD7-EAE8-41C7-88DA-4D8669F662E9}" srcOrd="3" destOrd="0" presId="urn:microsoft.com/office/officeart/2018/2/layout/IconCircleList"/>
    <dgm:cxn modelId="{D5647B4B-73B8-4EF6-9181-296B81B5EC6E}" type="presParOf" srcId="{3641DCD9-753D-4B01-94AA-56EE2DEE187C}" destId="{3B40C1CE-E546-49C9-A15B-D50991A1DBDE}" srcOrd="7" destOrd="0" presId="urn:microsoft.com/office/officeart/2018/2/layout/IconCircleList"/>
    <dgm:cxn modelId="{49FFA5B3-6B43-4110-961C-EB7008CD70E4}" type="presParOf" srcId="{3641DCD9-753D-4B01-94AA-56EE2DEE187C}" destId="{86056922-3A0A-43C8-93DD-ECE48B1D9DBA}" srcOrd="8" destOrd="0" presId="urn:microsoft.com/office/officeart/2018/2/layout/IconCircleList"/>
    <dgm:cxn modelId="{2CCCC46F-8ADE-40C3-94EC-D065D55083B5}" type="presParOf" srcId="{86056922-3A0A-43C8-93DD-ECE48B1D9DBA}" destId="{29ABF11E-4F10-4264-81EC-D274418D5B2D}" srcOrd="0" destOrd="0" presId="urn:microsoft.com/office/officeart/2018/2/layout/IconCircleList"/>
    <dgm:cxn modelId="{5C55B311-55C7-4308-BA18-F4F566919718}" type="presParOf" srcId="{86056922-3A0A-43C8-93DD-ECE48B1D9DBA}" destId="{12E4678C-8693-44AA-951E-6732B4E38232}" srcOrd="1" destOrd="0" presId="urn:microsoft.com/office/officeart/2018/2/layout/IconCircleList"/>
    <dgm:cxn modelId="{B9DBBCCC-E7EC-4AF4-9B5F-4E8B167984EB}" type="presParOf" srcId="{86056922-3A0A-43C8-93DD-ECE48B1D9DBA}" destId="{9CAEA8D2-D525-4113-A7BC-EC786EC6A8E5}" srcOrd="2" destOrd="0" presId="urn:microsoft.com/office/officeart/2018/2/layout/IconCircleList"/>
    <dgm:cxn modelId="{FF5488FA-BE5C-4728-8582-C0B9329B8C95}" type="presParOf" srcId="{86056922-3A0A-43C8-93DD-ECE48B1D9DBA}" destId="{998C4AC1-D4D9-4E32-A7C1-19A4C2C881AF}" srcOrd="3" destOrd="0" presId="urn:microsoft.com/office/officeart/2018/2/layout/IconCircleList"/>
    <dgm:cxn modelId="{C2589DC4-6D94-47C2-AA92-735AAF5C2E23}" type="presParOf" srcId="{3641DCD9-753D-4B01-94AA-56EE2DEE187C}" destId="{6CB0F5BA-8A88-4D4B-9CED-63E457DE165E}" srcOrd="9" destOrd="0" presId="urn:microsoft.com/office/officeart/2018/2/layout/IconCircleList"/>
    <dgm:cxn modelId="{C512A3C0-B5D0-49F6-94FD-72E7EF18CABF}" type="presParOf" srcId="{3641DCD9-753D-4B01-94AA-56EE2DEE187C}" destId="{75A6F285-AE44-4D47-9C44-A5BED663CCC1}" srcOrd="10" destOrd="0" presId="urn:microsoft.com/office/officeart/2018/2/layout/IconCircleList"/>
    <dgm:cxn modelId="{EA7655E0-92A2-4343-A227-C72FC94C9601}" type="presParOf" srcId="{75A6F285-AE44-4D47-9C44-A5BED663CCC1}" destId="{34DB342E-D3AC-4C38-AE54-CA6F73C7D83F}" srcOrd="0" destOrd="0" presId="urn:microsoft.com/office/officeart/2018/2/layout/IconCircleList"/>
    <dgm:cxn modelId="{6706985D-FDE2-4B14-B1FA-EB07C9C11C54}" type="presParOf" srcId="{75A6F285-AE44-4D47-9C44-A5BED663CCC1}" destId="{189A398A-F656-4BA1-869B-D1725F8F6475}" srcOrd="1" destOrd="0" presId="urn:microsoft.com/office/officeart/2018/2/layout/IconCircleList"/>
    <dgm:cxn modelId="{5D96AA8A-3CE7-4B56-8224-C2A55FEF7DF7}" type="presParOf" srcId="{75A6F285-AE44-4D47-9C44-A5BED663CCC1}" destId="{80EAF44E-B2FA-4D68-A98C-8D20A4AB0288}" srcOrd="2" destOrd="0" presId="urn:microsoft.com/office/officeart/2018/2/layout/IconCircleList"/>
    <dgm:cxn modelId="{C105F482-F702-46CC-AC14-AC77CF4484DA}" type="presParOf" srcId="{75A6F285-AE44-4D47-9C44-A5BED663CCC1}" destId="{C773A630-9086-405E-8C7A-D1894471D59C}" srcOrd="3" destOrd="0" presId="urn:microsoft.com/office/officeart/2018/2/layout/IconCircleList"/>
    <dgm:cxn modelId="{3731F798-A6B5-4194-B67B-48E187A971EB}" type="presParOf" srcId="{3641DCD9-753D-4B01-94AA-56EE2DEE187C}" destId="{966BA184-BCEF-45FB-8E44-5EF9D1884402}" srcOrd="11" destOrd="0" presId="urn:microsoft.com/office/officeart/2018/2/layout/IconCircleList"/>
    <dgm:cxn modelId="{891DF7CB-2B9F-4CC6-B6FE-666E4422C159}" type="presParOf" srcId="{3641DCD9-753D-4B01-94AA-56EE2DEE187C}" destId="{E3B918F1-BF5B-4212-AFD9-03FA8A426467}" srcOrd="12" destOrd="0" presId="urn:microsoft.com/office/officeart/2018/2/layout/IconCircleList"/>
    <dgm:cxn modelId="{793BF934-D2CA-4F02-93C3-47C7C7282AF3}" type="presParOf" srcId="{E3B918F1-BF5B-4212-AFD9-03FA8A426467}" destId="{AAABC78A-4453-40C2-BD9A-B2C9057EA61A}" srcOrd="0" destOrd="0" presId="urn:microsoft.com/office/officeart/2018/2/layout/IconCircleList"/>
    <dgm:cxn modelId="{924C01A8-2894-4F9E-A462-A8A8E9D7D8A2}" type="presParOf" srcId="{E3B918F1-BF5B-4212-AFD9-03FA8A426467}" destId="{663A4896-89AD-4704-BB7A-FF51FD556FB3}" srcOrd="1" destOrd="0" presId="urn:microsoft.com/office/officeart/2018/2/layout/IconCircleList"/>
    <dgm:cxn modelId="{9D1EF536-872A-4A94-BF98-00DCBFCF49DF}" type="presParOf" srcId="{E3B918F1-BF5B-4212-AFD9-03FA8A426467}" destId="{C54EACD6-B423-47CF-89E6-80973B8944F9}" srcOrd="2" destOrd="0" presId="urn:microsoft.com/office/officeart/2018/2/layout/IconCircleList"/>
    <dgm:cxn modelId="{947CE21B-0C89-4AD6-9D2F-43F9625F8B3E}" type="presParOf" srcId="{E3B918F1-BF5B-4212-AFD9-03FA8A426467}" destId="{7CBA9839-256A-4C66-A4C0-B1DD3350767C}" srcOrd="3" destOrd="0" presId="urn:microsoft.com/office/officeart/2018/2/layout/IconCircleList"/>
    <dgm:cxn modelId="{E222AF73-CF9C-4DDA-AC67-154BC26FA75D}" type="presParOf" srcId="{3641DCD9-753D-4B01-94AA-56EE2DEE187C}" destId="{C2A3D99B-DDCC-4841-969A-97536295D7A9}" srcOrd="13" destOrd="0" presId="urn:microsoft.com/office/officeart/2018/2/layout/IconCircleList"/>
    <dgm:cxn modelId="{0D872547-E666-497E-A5AA-50F4B5901165}" type="presParOf" srcId="{3641DCD9-753D-4B01-94AA-56EE2DEE187C}" destId="{CE111ACE-9C39-4381-95AD-29557D974CF4}" srcOrd="14" destOrd="0" presId="urn:microsoft.com/office/officeart/2018/2/layout/IconCircleList"/>
    <dgm:cxn modelId="{3E2C9BF3-A9BC-4B92-9BD5-AF20B7E43641}" type="presParOf" srcId="{CE111ACE-9C39-4381-95AD-29557D974CF4}" destId="{4F739091-C012-49F1-A8BC-0DE6B2757685}" srcOrd="0" destOrd="0" presId="urn:microsoft.com/office/officeart/2018/2/layout/IconCircleList"/>
    <dgm:cxn modelId="{42229528-46F9-46E7-8A44-A44A292CDC98}" type="presParOf" srcId="{CE111ACE-9C39-4381-95AD-29557D974CF4}" destId="{D6598C6F-91D1-486C-A3A4-60CD6792ED2C}" srcOrd="1" destOrd="0" presId="urn:microsoft.com/office/officeart/2018/2/layout/IconCircleList"/>
    <dgm:cxn modelId="{AAFDBD76-E942-429C-B08F-A96B35DFEA53}" type="presParOf" srcId="{CE111ACE-9C39-4381-95AD-29557D974CF4}" destId="{2CE78BC4-E80F-4B35-8317-AC6A56D66891}" srcOrd="2" destOrd="0" presId="urn:microsoft.com/office/officeart/2018/2/layout/IconCircleList"/>
    <dgm:cxn modelId="{339127C2-1CD1-416D-9D68-8CEE158CEAAC}" type="presParOf" srcId="{CE111ACE-9C39-4381-95AD-29557D974CF4}" destId="{95AFC8B1-CB2D-4842-A431-9DDCD338D6CF}" srcOrd="3" destOrd="0" presId="urn:microsoft.com/office/officeart/2018/2/layout/IconCircle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2456C41-2BCF-4380-B5B1-80A2BF6D6755}" type="doc">
      <dgm:prSet loTypeId="urn:microsoft.com/office/officeart/2018/2/layout/IconLabelList" loCatId="icon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46C37A7F-97D5-4DE5-9D18-10D771CA4640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fr-FR" sz="1600">
              <a:solidFill>
                <a:schemeClr val="bg2"/>
              </a:solidFill>
            </a:rPr>
            <a:t>Un besoin de formation et d’outillage -&gt; des compétences empruntant à celles du médiateur, de l’éducateur spécialisé ou du CIP</a:t>
          </a:r>
          <a:endParaRPr lang="en-US" sz="1600">
            <a:solidFill>
              <a:schemeClr val="bg2"/>
            </a:solidFill>
          </a:endParaRPr>
        </a:p>
      </dgm:t>
    </dgm:pt>
    <dgm:pt modelId="{C65A4199-193B-4A9C-BDE7-1E04157754EC}" type="parTrans" cxnId="{FD4D1BF2-47DF-4B9B-83E3-1054366874B2}">
      <dgm:prSet/>
      <dgm:spPr/>
      <dgm:t>
        <a:bodyPr/>
        <a:lstStyle/>
        <a:p>
          <a:endParaRPr lang="en-US" sz="2800">
            <a:solidFill>
              <a:schemeClr val="bg2"/>
            </a:solidFill>
          </a:endParaRPr>
        </a:p>
      </dgm:t>
    </dgm:pt>
    <dgm:pt modelId="{686F593E-1015-4AD9-B4E2-1B4BEFEDC3DB}" type="sibTrans" cxnId="{FD4D1BF2-47DF-4B9B-83E3-1054366874B2}">
      <dgm:prSet/>
      <dgm:spPr/>
      <dgm:t>
        <a:bodyPr/>
        <a:lstStyle/>
        <a:p>
          <a:endParaRPr lang="en-US" sz="2800">
            <a:solidFill>
              <a:schemeClr val="bg2"/>
            </a:solidFill>
          </a:endParaRPr>
        </a:p>
      </dgm:t>
    </dgm:pt>
    <dgm:pt modelId="{4667A6C8-EA62-41A9-84AE-C36A704FC492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fr-FR" sz="1600" dirty="0">
              <a:solidFill>
                <a:schemeClr val="bg2"/>
              </a:solidFill>
            </a:rPr>
            <a:t>Créer de bonnes règles de fonctionnement entre les acteurs en matière de postures, de présentation de l’offre de service, etc.</a:t>
          </a:r>
          <a:endParaRPr lang="en-US" sz="1600" dirty="0">
            <a:solidFill>
              <a:schemeClr val="bg2"/>
            </a:solidFill>
          </a:endParaRPr>
        </a:p>
      </dgm:t>
    </dgm:pt>
    <dgm:pt modelId="{5EE13BFF-75B1-400D-8B84-777D44F311B6}" type="parTrans" cxnId="{71CBDA1D-C215-43FE-8995-644DBF11A8DA}">
      <dgm:prSet/>
      <dgm:spPr/>
      <dgm:t>
        <a:bodyPr/>
        <a:lstStyle/>
        <a:p>
          <a:endParaRPr lang="en-US" sz="2800">
            <a:solidFill>
              <a:schemeClr val="bg2"/>
            </a:solidFill>
          </a:endParaRPr>
        </a:p>
      </dgm:t>
    </dgm:pt>
    <dgm:pt modelId="{84DC3178-7C09-4331-8023-241A01AD78BC}" type="sibTrans" cxnId="{71CBDA1D-C215-43FE-8995-644DBF11A8DA}">
      <dgm:prSet/>
      <dgm:spPr/>
      <dgm:t>
        <a:bodyPr/>
        <a:lstStyle/>
        <a:p>
          <a:endParaRPr lang="en-US" sz="2800">
            <a:solidFill>
              <a:schemeClr val="bg2"/>
            </a:solidFill>
          </a:endParaRPr>
        </a:p>
      </dgm:t>
    </dgm:pt>
    <dgm:pt modelId="{DCCFA066-4187-45E2-91BF-47A6D245AF66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fr-FR" sz="1600">
              <a:solidFill>
                <a:schemeClr val="bg2"/>
              </a:solidFill>
            </a:rPr>
            <a:t>Un décloisonnement des pratiques et un partage des savoirs faire</a:t>
          </a:r>
          <a:endParaRPr lang="en-US" sz="1600">
            <a:solidFill>
              <a:schemeClr val="bg2"/>
            </a:solidFill>
          </a:endParaRPr>
        </a:p>
      </dgm:t>
    </dgm:pt>
    <dgm:pt modelId="{E8615A4D-843A-44DD-BFCB-B215FC571F6E}" type="parTrans" cxnId="{1746FA67-86F4-4A9D-9FE7-9F8DFE1F53A0}">
      <dgm:prSet/>
      <dgm:spPr/>
      <dgm:t>
        <a:bodyPr/>
        <a:lstStyle/>
        <a:p>
          <a:endParaRPr lang="en-US" sz="2800">
            <a:solidFill>
              <a:schemeClr val="bg2"/>
            </a:solidFill>
          </a:endParaRPr>
        </a:p>
      </dgm:t>
    </dgm:pt>
    <dgm:pt modelId="{CA830606-15AF-4FAD-8FE8-1176B25215E8}" type="sibTrans" cxnId="{1746FA67-86F4-4A9D-9FE7-9F8DFE1F53A0}">
      <dgm:prSet/>
      <dgm:spPr/>
      <dgm:t>
        <a:bodyPr/>
        <a:lstStyle/>
        <a:p>
          <a:endParaRPr lang="en-US" sz="2800">
            <a:solidFill>
              <a:schemeClr val="bg2"/>
            </a:solidFill>
          </a:endParaRPr>
        </a:p>
      </dgm:t>
    </dgm:pt>
    <dgm:pt modelId="{744A2850-F287-402F-B83E-52CB94964E8A}" type="pres">
      <dgm:prSet presAssocID="{62456C41-2BCF-4380-B5B1-80A2BF6D6755}" presName="root" presStyleCnt="0">
        <dgm:presLayoutVars>
          <dgm:dir/>
          <dgm:resizeHandles val="exact"/>
        </dgm:presLayoutVars>
      </dgm:prSet>
      <dgm:spPr/>
    </dgm:pt>
    <dgm:pt modelId="{33387104-C2C1-48E2-8804-45C2B5EA7C3A}" type="pres">
      <dgm:prSet presAssocID="{46C37A7F-97D5-4DE5-9D18-10D771CA4640}" presName="compNode" presStyleCnt="0"/>
      <dgm:spPr/>
    </dgm:pt>
    <dgm:pt modelId="{027CF586-29AF-4783-98E3-229DC26E964F}" type="pres">
      <dgm:prSet presAssocID="{46C37A7F-97D5-4DE5-9D18-10D771CA4640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ead with Gears"/>
        </a:ext>
      </dgm:extLst>
    </dgm:pt>
    <dgm:pt modelId="{0822AF25-3296-4F89-9768-46489A8A8957}" type="pres">
      <dgm:prSet presAssocID="{46C37A7F-97D5-4DE5-9D18-10D771CA4640}" presName="spaceRect" presStyleCnt="0"/>
      <dgm:spPr/>
    </dgm:pt>
    <dgm:pt modelId="{DD2177AA-BBC4-4EA2-BD89-E570F6F334C6}" type="pres">
      <dgm:prSet presAssocID="{46C37A7F-97D5-4DE5-9D18-10D771CA4640}" presName="textRect" presStyleLbl="revTx" presStyleIdx="0" presStyleCnt="3">
        <dgm:presLayoutVars>
          <dgm:chMax val="1"/>
          <dgm:chPref val="1"/>
        </dgm:presLayoutVars>
      </dgm:prSet>
      <dgm:spPr/>
    </dgm:pt>
    <dgm:pt modelId="{9412E4D2-3774-44B2-B2AC-D6C399F4857B}" type="pres">
      <dgm:prSet presAssocID="{686F593E-1015-4AD9-B4E2-1B4BEFEDC3DB}" presName="sibTrans" presStyleCnt="0"/>
      <dgm:spPr/>
    </dgm:pt>
    <dgm:pt modelId="{51A14D30-0B3B-496E-9502-1DC3EE24EBCA}" type="pres">
      <dgm:prSet presAssocID="{4667A6C8-EA62-41A9-84AE-C36A704FC492}" presName="compNode" presStyleCnt="0"/>
      <dgm:spPr/>
    </dgm:pt>
    <dgm:pt modelId="{8670F5A6-A5F2-433C-A994-FC67D47639E0}" type="pres">
      <dgm:prSet presAssocID="{4667A6C8-EA62-41A9-84AE-C36A704FC492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Outils avec un remplissage uni"/>
        </a:ext>
      </dgm:extLst>
    </dgm:pt>
    <dgm:pt modelId="{9B259D83-2132-46C4-B606-79C0B40B9795}" type="pres">
      <dgm:prSet presAssocID="{4667A6C8-EA62-41A9-84AE-C36A704FC492}" presName="spaceRect" presStyleCnt="0"/>
      <dgm:spPr/>
    </dgm:pt>
    <dgm:pt modelId="{77B2341A-E03A-46BA-AD6B-E71D9B9FAAA2}" type="pres">
      <dgm:prSet presAssocID="{4667A6C8-EA62-41A9-84AE-C36A704FC492}" presName="textRect" presStyleLbl="revTx" presStyleIdx="1" presStyleCnt="3">
        <dgm:presLayoutVars>
          <dgm:chMax val="1"/>
          <dgm:chPref val="1"/>
        </dgm:presLayoutVars>
      </dgm:prSet>
      <dgm:spPr/>
    </dgm:pt>
    <dgm:pt modelId="{04CA15E0-08AA-4852-8A4C-AE316EA0E977}" type="pres">
      <dgm:prSet presAssocID="{84DC3178-7C09-4331-8023-241A01AD78BC}" presName="sibTrans" presStyleCnt="0"/>
      <dgm:spPr/>
    </dgm:pt>
    <dgm:pt modelId="{CFC0AA2B-D7A3-4F71-BC34-EFE30D707895}" type="pres">
      <dgm:prSet presAssocID="{DCCFA066-4187-45E2-91BF-47A6D245AF66}" presName="compNode" presStyleCnt="0"/>
      <dgm:spPr/>
    </dgm:pt>
    <dgm:pt modelId="{25D4211F-369A-411D-BE15-B3C0D7F4DE5F}" type="pres">
      <dgm:prSet presAssocID="{DCCFA066-4187-45E2-91BF-47A6D245AF66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at"/>
        </a:ext>
      </dgm:extLst>
    </dgm:pt>
    <dgm:pt modelId="{71AF4F5E-3D42-44C7-8238-ECCD53A36F4E}" type="pres">
      <dgm:prSet presAssocID="{DCCFA066-4187-45E2-91BF-47A6D245AF66}" presName="spaceRect" presStyleCnt="0"/>
      <dgm:spPr/>
    </dgm:pt>
    <dgm:pt modelId="{323A5CF3-E009-4B79-91A0-FF48BADB63CC}" type="pres">
      <dgm:prSet presAssocID="{DCCFA066-4187-45E2-91BF-47A6D245AF66}" presName="textRect" presStyleLbl="revTx" presStyleIdx="2" presStyleCnt="3">
        <dgm:presLayoutVars>
          <dgm:chMax val="1"/>
          <dgm:chPref val="1"/>
        </dgm:presLayoutVars>
      </dgm:prSet>
      <dgm:spPr/>
    </dgm:pt>
  </dgm:ptLst>
  <dgm:cxnLst>
    <dgm:cxn modelId="{71CBDA1D-C215-43FE-8995-644DBF11A8DA}" srcId="{62456C41-2BCF-4380-B5B1-80A2BF6D6755}" destId="{4667A6C8-EA62-41A9-84AE-C36A704FC492}" srcOrd="1" destOrd="0" parTransId="{5EE13BFF-75B1-400D-8B84-777D44F311B6}" sibTransId="{84DC3178-7C09-4331-8023-241A01AD78BC}"/>
    <dgm:cxn modelId="{EF075439-A7C4-4E6F-B734-54EC5C5478B7}" type="presOf" srcId="{4667A6C8-EA62-41A9-84AE-C36A704FC492}" destId="{77B2341A-E03A-46BA-AD6B-E71D9B9FAAA2}" srcOrd="0" destOrd="0" presId="urn:microsoft.com/office/officeart/2018/2/layout/IconLabelList"/>
    <dgm:cxn modelId="{02D31F3B-7553-4F07-90D8-6AA7F266EE9A}" type="presOf" srcId="{DCCFA066-4187-45E2-91BF-47A6D245AF66}" destId="{323A5CF3-E009-4B79-91A0-FF48BADB63CC}" srcOrd="0" destOrd="0" presId="urn:microsoft.com/office/officeart/2018/2/layout/IconLabelList"/>
    <dgm:cxn modelId="{1746FA67-86F4-4A9D-9FE7-9F8DFE1F53A0}" srcId="{62456C41-2BCF-4380-B5B1-80A2BF6D6755}" destId="{DCCFA066-4187-45E2-91BF-47A6D245AF66}" srcOrd="2" destOrd="0" parTransId="{E8615A4D-843A-44DD-BFCB-B215FC571F6E}" sibTransId="{CA830606-15AF-4FAD-8FE8-1176B25215E8}"/>
    <dgm:cxn modelId="{D36E4F93-F675-45DA-B163-65742FC8FB17}" type="presOf" srcId="{62456C41-2BCF-4380-B5B1-80A2BF6D6755}" destId="{744A2850-F287-402F-B83E-52CB94964E8A}" srcOrd="0" destOrd="0" presId="urn:microsoft.com/office/officeart/2018/2/layout/IconLabelList"/>
    <dgm:cxn modelId="{03E2F0E7-27D6-4C7D-BFCE-FB120B1590E2}" type="presOf" srcId="{46C37A7F-97D5-4DE5-9D18-10D771CA4640}" destId="{DD2177AA-BBC4-4EA2-BD89-E570F6F334C6}" srcOrd="0" destOrd="0" presId="urn:microsoft.com/office/officeart/2018/2/layout/IconLabelList"/>
    <dgm:cxn modelId="{FD4D1BF2-47DF-4B9B-83E3-1054366874B2}" srcId="{62456C41-2BCF-4380-B5B1-80A2BF6D6755}" destId="{46C37A7F-97D5-4DE5-9D18-10D771CA4640}" srcOrd="0" destOrd="0" parTransId="{C65A4199-193B-4A9C-BDE7-1E04157754EC}" sibTransId="{686F593E-1015-4AD9-B4E2-1B4BEFEDC3DB}"/>
    <dgm:cxn modelId="{D9683EC7-946E-4DE3-B782-7E17E7405CBF}" type="presParOf" srcId="{744A2850-F287-402F-B83E-52CB94964E8A}" destId="{33387104-C2C1-48E2-8804-45C2B5EA7C3A}" srcOrd="0" destOrd="0" presId="urn:microsoft.com/office/officeart/2018/2/layout/IconLabelList"/>
    <dgm:cxn modelId="{004C1CD8-CA23-4464-BE93-828EC845EBB4}" type="presParOf" srcId="{33387104-C2C1-48E2-8804-45C2B5EA7C3A}" destId="{027CF586-29AF-4783-98E3-229DC26E964F}" srcOrd="0" destOrd="0" presId="urn:microsoft.com/office/officeart/2018/2/layout/IconLabelList"/>
    <dgm:cxn modelId="{3FFDCC6F-76A7-4621-90D7-51EF902501AD}" type="presParOf" srcId="{33387104-C2C1-48E2-8804-45C2B5EA7C3A}" destId="{0822AF25-3296-4F89-9768-46489A8A8957}" srcOrd="1" destOrd="0" presId="urn:microsoft.com/office/officeart/2018/2/layout/IconLabelList"/>
    <dgm:cxn modelId="{503AD0D5-0BF5-4EB8-AFF3-D225BA54B12E}" type="presParOf" srcId="{33387104-C2C1-48E2-8804-45C2B5EA7C3A}" destId="{DD2177AA-BBC4-4EA2-BD89-E570F6F334C6}" srcOrd="2" destOrd="0" presId="urn:microsoft.com/office/officeart/2018/2/layout/IconLabelList"/>
    <dgm:cxn modelId="{B258376E-8CF5-477E-B578-FA9942A7ED35}" type="presParOf" srcId="{744A2850-F287-402F-B83E-52CB94964E8A}" destId="{9412E4D2-3774-44B2-B2AC-D6C399F4857B}" srcOrd="1" destOrd="0" presId="urn:microsoft.com/office/officeart/2018/2/layout/IconLabelList"/>
    <dgm:cxn modelId="{340AF4AE-4070-43B9-84F8-DF6CC30CA138}" type="presParOf" srcId="{744A2850-F287-402F-B83E-52CB94964E8A}" destId="{51A14D30-0B3B-496E-9502-1DC3EE24EBCA}" srcOrd="2" destOrd="0" presId="urn:microsoft.com/office/officeart/2018/2/layout/IconLabelList"/>
    <dgm:cxn modelId="{01C4163C-BF26-4E0F-AD7A-0B86F65AA7B3}" type="presParOf" srcId="{51A14D30-0B3B-496E-9502-1DC3EE24EBCA}" destId="{8670F5A6-A5F2-433C-A994-FC67D47639E0}" srcOrd="0" destOrd="0" presId="urn:microsoft.com/office/officeart/2018/2/layout/IconLabelList"/>
    <dgm:cxn modelId="{F45B4A43-A900-4AC0-AB51-9C1743058AAF}" type="presParOf" srcId="{51A14D30-0B3B-496E-9502-1DC3EE24EBCA}" destId="{9B259D83-2132-46C4-B606-79C0B40B9795}" srcOrd="1" destOrd="0" presId="urn:microsoft.com/office/officeart/2018/2/layout/IconLabelList"/>
    <dgm:cxn modelId="{E339AF87-1022-4235-B9E9-6B237393632B}" type="presParOf" srcId="{51A14D30-0B3B-496E-9502-1DC3EE24EBCA}" destId="{77B2341A-E03A-46BA-AD6B-E71D9B9FAAA2}" srcOrd="2" destOrd="0" presId="urn:microsoft.com/office/officeart/2018/2/layout/IconLabelList"/>
    <dgm:cxn modelId="{0F05C4E0-3CE1-4A9A-A058-BE92C50D01CA}" type="presParOf" srcId="{744A2850-F287-402F-B83E-52CB94964E8A}" destId="{04CA15E0-08AA-4852-8A4C-AE316EA0E977}" srcOrd="3" destOrd="0" presId="urn:microsoft.com/office/officeart/2018/2/layout/IconLabelList"/>
    <dgm:cxn modelId="{78B27261-B88F-4FA8-9806-C35453B3209B}" type="presParOf" srcId="{744A2850-F287-402F-B83E-52CB94964E8A}" destId="{CFC0AA2B-D7A3-4F71-BC34-EFE30D707895}" srcOrd="4" destOrd="0" presId="urn:microsoft.com/office/officeart/2018/2/layout/IconLabelList"/>
    <dgm:cxn modelId="{3D1AD444-AF42-4DF6-BDB7-A910BA26BFF1}" type="presParOf" srcId="{CFC0AA2B-D7A3-4F71-BC34-EFE30D707895}" destId="{25D4211F-369A-411D-BE15-B3C0D7F4DE5F}" srcOrd="0" destOrd="0" presId="urn:microsoft.com/office/officeart/2018/2/layout/IconLabelList"/>
    <dgm:cxn modelId="{1AC2EE8A-C01F-41B1-A40B-185671CEC47F}" type="presParOf" srcId="{CFC0AA2B-D7A3-4F71-BC34-EFE30D707895}" destId="{71AF4F5E-3D42-44C7-8238-ECCD53A36F4E}" srcOrd="1" destOrd="0" presId="urn:microsoft.com/office/officeart/2018/2/layout/IconLabelList"/>
    <dgm:cxn modelId="{6EDDA143-5A68-4A98-A263-9A292BF0C662}" type="presParOf" srcId="{CFC0AA2B-D7A3-4F71-BC34-EFE30D707895}" destId="{323A5CF3-E009-4B79-91A0-FF48BADB63CC}" srcOrd="2" destOrd="0" presId="urn:microsoft.com/office/officeart/2018/2/layout/Icon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CA00E5D-C05F-4A3D-A01E-CADAFC3149D8}" type="doc">
      <dgm:prSet loTypeId="urn:microsoft.com/office/officeart/2005/8/layout/vList2" loCatId="list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C648F6BA-659B-48C1-9506-C79424269849}">
      <dgm:prSet/>
      <dgm:spPr/>
      <dgm:t>
        <a:bodyPr/>
        <a:lstStyle/>
        <a:p>
          <a:r>
            <a:rPr lang="en-US" dirty="0" err="1"/>
            <a:t>Recréer</a:t>
          </a:r>
          <a:r>
            <a:rPr lang="en-US" dirty="0"/>
            <a:t> de la </a:t>
          </a:r>
          <a:r>
            <a:rPr lang="en-US" dirty="0" err="1"/>
            <a:t>capacité</a:t>
          </a:r>
          <a:r>
            <a:rPr lang="en-US" dirty="0"/>
            <a:t> à se </a:t>
          </a:r>
          <a:r>
            <a:rPr lang="en-US" dirty="0" err="1"/>
            <a:t>projeter</a:t>
          </a:r>
          <a:r>
            <a:rPr lang="en-US" dirty="0"/>
            <a:t> et à </a:t>
          </a:r>
          <a:r>
            <a:rPr lang="en-US" dirty="0" err="1"/>
            <a:t>s’engager</a:t>
          </a:r>
          <a:endParaRPr lang="en-US" dirty="0"/>
        </a:p>
      </dgm:t>
    </dgm:pt>
    <dgm:pt modelId="{556AE781-63CC-4258-BB54-4EB78D4CBF8B}" type="parTrans" cxnId="{474897B4-4319-4AFA-85AB-6DBDC4D68D30}">
      <dgm:prSet/>
      <dgm:spPr/>
      <dgm:t>
        <a:bodyPr/>
        <a:lstStyle/>
        <a:p>
          <a:endParaRPr lang="en-US"/>
        </a:p>
      </dgm:t>
    </dgm:pt>
    <dgm:pt modelId="{06619D2D-0418-4444-90B6-784EFF9CC88F}" type="sibTrans" cxnId="{474897B4-4319-4AFA-85AB-6DBDC4D68D30}">
      <dgm:prSet/>
      <dgm:spPr/>
      <dgm:t>
        <a:bodyPr/>
        <a:lstStyle/>
        <a:p>
          <a:endParaRPr lang="en-US"/>
        </a:p>
      </dgm:t>
    </dgm:pt>
    <dgm:pt modelId="{3852B58D-A7C4-49EA-9A87-11EEAE76D2AC}">
      <dgm:prSet/>
      <dgm:spPr/>
      <dgm:t>
        <a:bodyPr/>
        <a:lstStyle/>
        <a:p>
          <a:r>
            <a:rPr lang="fr-FR" dirty="0"/>
            <a:t>Réinstaurer la confiance (en soi, envers les institutions, envers les autres)</a:t>
          </a:r>
        </a:p>
      </dgm:t>
    </dgm:pt>
    <dgm:pt modelId="{7A2D122D-59D3-48A9-B04F-E3155D8D45DF}" type="parTrans" cxnId="{9BBC052F-EBEE-4978-BE90-ED3CA2D23FE5}">
      <dgm:prSet/>
      <dgm:spPr/>
      <dgm:t>
        <a:bodyPr/>
        <a:lstStyle/>
        <a:p>
          <a:endParaRPr lang="en-US"/>
        </a:p>
      </dgm:t>
    </dgm:pt>
    <dgm:pt modelId="{44F45775-6C27-41AF-98AD-2C617B53F723}" type="sibTrans" cxnId="{9BBC052F-EBEE-4978-BE90-ED3CA2D23FE5}">
      <dgm:prSet/>
      <dgm:spPr/>
      <dgm:t>
        <a:bodyPr/>
        <a:lstStyle/>
        <a:p>
          <a:endParaRPr lang="en-US"/>
        </a:p>
      </dgm:t>
    </dgm:pt>
    <dgm:pt modelId="{BB12C896-383C-46E4-9287-31A4549B7D08}">
      <dgm:prSet/>
      <dgm:spPr/>
      <dgm:t>
        <a:bodyPr/>
        <a:lstStyle/>
        <a:p>
          <a:r>
            <a:rPr lang="fr-FR" dirty="0"/>
            <a:t>Créer les conditions d’une réelle mise en action du bénéficiaire, restaurer leur capacité d’agir</a:t>
          </a:r>
        </a:p>
      </dgm:t>
    </dgm:pt>
    <dgm:pt modelId="{ED2EE98C-2A23-4DCA-910A-FD1E8B060B89}" type="parTrans" cxnId="{139F2E22-D9B2-4869-85C0-68CE509592E8}">
      <dgm:prSet/>
      <dgm:spPr/>
      <dgm:t>
        <a:bodyPr/>
        <a:lstStyle/>
        <a:p>
          <a:endParaRPr lang="fr-FR"/>
        </a:p>
      </dgm:t>
    </dgm:pt>
    <dgm:pt modelId="{BC4B6D55-C658-4893-A945-348D9C7797C2}" type="sibTrans" cxnId="{139F2E22-D9B2-4869-85C0-68CE509592E8}">
      <dgm:prSet/>
      <dgm:spPr/>
      <dgm:t>
        <a:bodyPr/>
        <a:lstStyle/>
        <a:p>
          <a:endParaRPr lang="fr-FR"/>
        </a:p>
      </dgm:t>
    </dgm:pt>
    <dgm:pt modelId="{1C117CE8-54D2-4F0C-A96F-4F051A0F1D25}">
      <dgm:prSet/>
      <dgm:spPr>
        <a:solidFill>
          <a:srgbClr val="FFC000"/>
        </a:solidFill>
      </dgm:spPr>
      <dgm:t>
        <a:bodyPr/>
        <a:lstStyle/>
        <a:p>
          <a:r>
            <a:rPr lang="fr-FR" dirty="0"/>
            <a:t>Considérer les freins immédiats et urgents qui rendent difficile la mobilisation</a:t>
          </a:r>
        </a:p>
      </dgm:t>
    </dgm:pt>
    <dgm:pt modelId="{847DF1D3-E2A1-4EC2-95D2-F540D47F27B3}" type="parTrans" cxnId="{5C83A0CE-8436-4AEF-B06B-845B6E2BD5E1}">
      <dgm:prSet/>
      <dgm:spPr/>
      <dgm:t>
        <a:bodyPr/>
        <a:lstStyle/>
        <a:p>
          <a:endParaRPr lang="fr-FR"/>
        </a:p>
      </dgm:t>
    </dgm:pt>
    <dgm:pt modelId="{54A52B00-1879-4968-9B50-79412245A90E}" type="sibTrans" cxnId="{5C83A0CE-8436-4AEF-B06B-845B6E2BD5E1}">
      <dgm:prSet/>
      <dgm:spPr/>
      <dgm:t>
        <a:bodyPr/>
        <a:lstStyle/>
        <a:p>
          <a:endParaRPr lang="fr-FR"/>
        </a:p>
      </dgm:t>
    </dgm:pt>
    <dgm:pt modelId="{1C3469F5-8434-4078-8A67-CDBE95ABD509}" type="pres">
      <dgm:prSet presAssocID="{FCA00E5D-C05F-4A3D-A01E-CADAFC3149D8}" presName="linear" presStyleCnt="0">
        <dgm:presLayoutVars>
          <dgm:animLvl val="lvl"/>
          <dgm:resizeHandles val="exact"/>
        </dgm:presLayoutVars>
      </dgm:prSet>
      <dgm:spPr/>
    </dgm:pt>
    <dgm:pt modelId="{9581FA6C-5A8A-4D94-87F5-5A2246CE4C65}" type="pres">
      <dgm:prSet presAssocID="{C648F6BA-659B-48C1-9506-C79424269849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C76F6E65-7FD4-45D7-98D4-1E7857DC9A76}" type="pres">
      <dgm:prSet presAssocID="{06619D2D-0418-4444-90B6-784EFF9CC88F}" presName="spacer" presStyleCnt="0"/>
      <dgm:spPr/>
    </dgm:pt>
    <dgm:pt modelId="{BB5DA27A-AF0E-4F57-91B6-17318C35FB8D}" type="pres">
      <dgm:prSet presAssocID="{3852B58D-A7C4-49EA-9A87-11EEAE76D2AC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9F28FF29-C71B-4654-AB7C-CC680F1438FA}" type="pres">
      <dgm:prSet presAssocID="{44F45775-6C27-41AF-98AD-2C617B53F723}" presName="spacer" presStyleCnt="0"/>
      <dgm:spPr/>
    </dgm:pt>
    <dgm:pt modelId="{91A75AB1-6A5E-4CBB-BE93-6947608A8B8C}" type="pres">
      <dgm:prSet presAssocID="{BB12C896-383C-46E4-9287-31A4549B7D08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010DF655-CD45-4C6A-858C-651646F057DC}" type="pres">
      <dgm:prSet presAssocID="{BC4B6D55-C658-4893-A945-348D9C7797C2}" presName="spacer" presStyleCnt="0"/>
      <dgm:spPr/>
    </dgm:pt>
    <dgm:pt modelId="{E10F6547-576A-4B0D-AB58-D99195BE54E0}" type="pres">
      <dgm:prSet presAssocID="{1C117CE8-54D2-4F0C-A96F-4F051A0F1D25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E0A0DD0C-C690-4628-97C9-B5F7E34F8653}" type="presOf" srcId="{1C117CE8-54D2-4F0C-A96F-4F051A0F1D25}" destId="{E10F6547-576A-4B0D-AB58-D99195BE54E0}" srcOrd="0" destOrd="0" presId="urn:microsoft.com/office/officeart/2005/8/layout/vList2"/>
    <dgm:cxn modelId="{139F2E22-D9B2-4869-85C0-68CE509592E8}" srcId="{FCA00E5D-C05F-4A3D-A01E-CADAFC3149D8}" destId="{BB12C896-383C-46E4-9287-31A4549B7D08}" srcOrd="2" destOrd="0" parTransId="{ED2EE98C-2A23-4DCA-910A-FD1E8B060B89}" sibTransId="{BC4B6D55-C658-4893-A945-348D9C7797C2}"/>
    <dgm:cxn modelId="{9BBC052F-EBEE-4978-BE90-ED3CA2D23FE5}" srcId="{FCA00E5D-C05F-4A3D-A01E-CADAFC3149D8}" destId="{3852B58D-A7C4-49EA-9A87-11EEAE76D2AC}" srcOrd="1" destOrd="0" parTransId="{7A2D122D-59D3-48A9-B04F-E3155D8D45DF}" sibTransId="{44F45775-6C27-41AF-98AD-2C617B53F723}"/>
    <dgm:cxn modelId="{3C58C08C-2CDE-4E24-9105-20408D52417D}" type="presOf" srcId="{BB12C896-383C-46E4-9287-31A4549B7D08}" destId="{91A75AB1-6A5E-4CBB-BE93-6947608A8B8C}" srcOrd="0" destOrd="0" presId="urn:microsoft.com/office/officeart/2005/8/layout/vList2"/>
    <dgm:cxn modelId="{474897B4-4319-4AFA-85AB-6DBDC4D68D30}" srcId="{FCA00E5D-C05F-4A3D-A01E-CADAFC3149D8}" destId="{C648F6BA-659B-48C1-9506-C79424269849}" srcOrd="0" destOrd="0" parTransId="{556AE781-63CC-4258-BB54-4EB78D4CBF8B}" sibTransId="{06619D2D-0418-4444-90B6-784EFF9CC88F}"/>
    <dgm:cxn modelId="{A49319B8-FF57-42ED-901D-EF2A3BF39776}" type="presOf" srcId="{C648F6BA-659B-48C1-9506-C79424269849}" destId="{9581FA6C-5A8A-4D94-87F5-5A2246CE4C65}" srcOrd="0" destOrd="0" presId="urn:microsoft.com/office/officeart/2005/8/layout/vList2"/>
    <dgm:cxn modelId="{0D0435BB-7B41-4707-8DCC-2862D6B98335}" type="presOf" srcId="{3852B58D-A7C4-49EA-9A87-11EEAE76D2AC}" destId="{BB5DA27A-AF0E-4F57-91B6-17318C35FB8D}" srcOrd="0" destOrd="0" presId="urn:microsoft.com/office/officeart/2005/8/layout/vList2"/>
    <dgm:cxn modelId="{5C83A0CE-8436-4AEF-B06B-845B6E2BD5E1}" srcId="{FCA00E5D-C05F-4A3D-A01E-CADAFC3149D8}" destId="{1C117CE8-54D2-4F0C-A96F-4F051A0F1D25}" srcOrd="3" destOrd="0" parTransId="{847DF1D3-E2A1-4EC2-95D2-F540D47F27B3}" sibTransId="{54A52B00-1879-4968-9B50-79412245A90E}"/>
    <dgm:cxn modelId="{7A15B5E9-57CE-4269-B4DF-F95C99F517AA}" type="presOf" srcId="{FCA00E5D-C05F-4A3D-A01E-CADAFC3149D8}" destId="{1C3469F5-8434-4078-8A67-CDBE95ABD509}" srcOrd="0" destOrd="0" presId="urn:microsoft.com/office/officeart/2005/8/layout/vList2"/>
    <dgm:cxn modelId="{9350B36E-D989-4FD2-A4FB-B8A9D4B529EE}" type="presParOf" srcId="{1C3469F5-8434-4078-8A67-CDBE95ABD509}" destId="{9581FA6C-5A8A-4D94-87F5-5A2246CE4C65}" srcOrd="0" destOrd="0" presId="urn:microsoft.com/office/officeart/2005/8/layout/vList2"/>
    <dgm:cxn modelId="{6F84B3F0-18F2-4BC6-96F7-CC4A053E6732}" type="presParOf" srcId="{1C3469F5-8434-4078-8A67-CDBE95ABD509}" destId="{C76F6E65-7FD4-45D7-98D4-1E7857DC9A76}" srcOrd="1" destOrd="0" presId="urn:microsoft.com/office/officeart/2005/8/layout/vList2"/>
    <dgm:cxn modelId="{0C605481-33DF-4D29-8BA9-D259E79BFCAC}" type="presParOf" srcId="{1C3469F5-8434-4078-8A67-CDBE95ABD509}" destId="{BB5DA27A-AF0E-4F57-91B6-17318C35FB8D}" srcOrd="2" destOrd="0" presId="urn:microsoft.com/office/officeart/2005/8/layout/vList2"/>
    <dgm:cxn modelId="{845020FE-4B90-47EB-94FD-43B49B590A02}" type="presParOf" srcId="{1C3469F5-8434-4078-8A67-CDBE95ABD509}" destId="{9F28FF29-C71B-4654-AB7C-CC680F1438FA}" srcOrd="3" destOrd="0" presId="urn:microsoft.com/office/officeart/2005/8/layout/vList2"/>
    <dgm:cxn modelId="{F31EC880-F393-47D8-84E9-B659088D1A09}" type="presParOf" srcId="{1C3469F5-8434-4078-8A67-CDBE95ABD509}" destId="{91A75AB1-6A5E-4CBB-BE93-6947608A8B8C}" srcOrd="4" destOrd="0" presId="urn:microsoft.com/office/officeart/2005/8/layout/vList2"/>
    <dgm:cxn modelId="{0E0166DB-AE04-4D2B-B65E-390676D4AD9C}" type="presParOf" srcId="{1C3469F5-8434-4078-8A67-CDBE95ABD509}" destId="{010DF655-CD45-4C6A-858C-651646F057DC}" srcOrd="5" destOrd="0" presId="urn:microsoft.com/office/officeart/2005/8/layout/vList2"/>
    <dgm:cxn modelId="{CED218C6-305D-47C1-831B-235413470E5B}" type="presParOf" srcId="{1C3469F5-8434-4078-8A67-CDBE95ABD509}" destId="{E10F6547-576A-4B0D-AB58-D99195BE54E0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FCA00E5D-C05F-4A3D-A01E-CADAFC3149D8}" type="doc">
      <dgm:prSet loTypeId="urn:microsoft.com/office/officeart/2018/2/layout/IconCircleList" loCatId="icon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en-US"/>
        </a:p>
      </dgm:t>
    </dgm:pt>
    <dgm:pt modelId="{C648F6BA-659B-48C1-9506-C79424269849}">
      <dgm:prSet custT="1"/>
      <dgm:spPr/>
      <dgm:t>
        <a:bodyPr/>
        <a:lstStyle/>
        <a:p>
          <a:r>
            <a:rPr lang="en-US" sz="1200">
              <a:solidFill>
                <a:schemeClr val="bg2"/>
              </a:solidFill>
            </a:rPr>
            <a:t>Répondre aux premiers besoins ou freins du quotidien pour créer de la confiance et une capacité d’engagement</a:t>
          </a:r>
        </a:p>
      </dgm:t>
    </dgm:pt>
    <dgm:pt modelId="{556AE781-63CC-4258-BB54-4EB78D4CBF8B}" type="parTrans" cxnId="{474897B4-4319-4AFA-85AB-6DBDC4D68D30}">
      <dgm:prSet/>
      <dgm:spPr/>
      <dgm:t>
        <a:bodyPr/>
        <a:lstStyle/>
        <a:p>
          <a:endParaRPr lang="en-US" sz="2800">
            <a:solidFill>
              <a:schemeClr val="bg2"/>
            </a:solidFill>
          </a:endParaRPr>
        </a:p>
      </dgm:t>
    </dgm:pt>
    <dgm:pt modelId="{06619D2D-0418-4444-90B6-784EFF9CC88F}" type="sibTrans" cxnId="{474897B4-4319-4AFA-85AB-6DBDC4D68D30}">
      <dgm:prSet/>
      <dgm:spPr/>
      <dgm:t>
        <a:bodyPr/>
        <a:lstStyle/>
        <a:p>
          <a:endParaRPr lang="en-US" sz="2000">
            <a:solidFill>
              <a:schemeClr val="bg2"/>
            </a:solidFill>
          </a:endParaRPr>
        </a:p>
      </dgm:t>
    </dgm:pt>
    <dgm:pt modelId="{3852B58D-A7C4-49EA-9A87-11EEAE76D2AC}">
      <dgm:prSet custT="1"/>
      <dgm:spPr/>
      <dgm:t>
        <a:bodyPr/>
        <a:lstStyle/>
        <a:p>
          <a:r>
            <a:rPr lang="fr-FR" sz="1200">
              <a:solidFill>
                <a:schemeClr val="bg2"/>
              </a:solidFill>
            </a:rPr>
            <a:t>Recréer de l’engagement en en proposant aux personnes de vivre un temps « extra-ordinaire » (culture, sport, nature) pour rompre avec les dépendances ordinaires et ainsi rendre possible l’amorçage d’une nouvelle dynamique</a:t>
          </a:r>
        </a:p>
      </dgm:t>
    </dgm:pt>
    <dgm:pt modelId="{7A2D122D-59D3-48A9-B04F-E3155D8D45DF}" type="parTrans" cxnId="{9BBC052F-EBEE-4978-BE90-ED3CA2D23FE5}">
      <dgm:prSet/>
      <dgm:spPr/>
      <dgm:t>
        <a:bodyPr/>
        <a:lstStyle/>
        <a:p>
          <a:endParaRPr lang="en-US" sz="2800">
            <a:solidFill>
              <a:schemeClr val="bg2"/>
            </a:solidFill>
          </a:endParaRPr>
        </a:p>
      </dgm:t>
    </dgm:pt>
    <dgm:pt modelId="{44F45775-6C27-41AF-98AD-2C617B53F723}" type="sibTrans" cxnId="{9BBC052F-EBEE-4978-BE90-ED3CA2D23FE5}">
      <dgm:prSet/>
      <dgm:spPr/>
      <dgm:t>
        <a:bodyPr/>
        <a:lstStyle/>
        <a:p>
          <a:endParaRPr lang="en-US" sz="2000">
            <a:solidFill>
              <a:schemeClr val="bg2"/>
            </a:solidFill>
          </a:endParaRPr>
        </a:p>
      </dgm:t>
    </dgm:pt>
    <dgm:pt modelId="{BB12C896-383C-46E4-9287-31A4549B7D08}">
      <dgm:prSet custT="1"/>
      <dgm:spPr/>
      <dgm:t>
        <a:bodyPr/>
        <a:lstStyle/>
        <a:p>
          <a:r>
            <a:rPr lang="fr-FR" sz="1200">
              <a:solidFill>
                <a:schemeClr val="bg2"/>
              </a:solidFill>
            </a:rPr>
            <a:t>Travailler d’emblée à la reconnaissance et à la valorisation de premières compétences afin de reconstruire l’estime de soi et la capacité de projection. </a:t>
          </a:r>
        </a:p>
      </dgm:t>
    </dgm:pt>
    <dgm:pt modelId="{ED2EE98C-2A23-4DCA-910A-FD1E8B060B89}" type="parTrans" cxnId="{139F2E22-D9B2-4869-85C0-68CE509592E8}">
      <dgm:prSet/>
      <dgm:spPr/>
      <dgm:t>
        <a:bodyPr/>
        <a:lstStyle/>
        <a:p>
          <a:endParaRPr lang="fr-FR" sz="2800">
            <a:solidFill>
              <a:schemeClr val="bg2"/>
            </a:solidFill>
          </a:endParaRPr>
        </a:p>
      </dgm:t>
    </dgm:pt>
    <dgm:pt modelId="{BC4B6D55-C658-4893-A945-348D9C7797C2}" type="sibTrans" cxnId="{139F2E22-D9B2-4869-85C0-68CE509592E8}">
      <dgm:prSet/>
      <dgm:spPr/>
      <dgm:t>
        <a:bodyPr/>
        <a:lstStyle/>
        <a:p>
          <a:endParaRPr lang="fr-FR" sz="2000">
            <a:solidFill>
              <a:schemeClr val="bg2"/>
            </a:solidFill>
          </a:endParaRPr>
        </a:p>
      </dgm:t>
    </dgm:pt>
    <dgm:pt modelId="{3241BF91-48FD-496E-8007-5832BBA61C22}">
      <dgm:prSet custT="1"/>
      <dgm:spPr/>
      <dgm:t>
        <a:bodyPr/>
        <a:lstStyle/>
        <a:p>
          <a:r>
            <a:rPr lang="fr-FR" sz="1200">
              <a:solidFill>
                <a:schemeClr val="bg2"/>
              </a:solidFill>
            </a:rPr>
            <a:t>Une exploration rapide de situations professionnelles via la découverte des métiers et la mise en activité rapide</a:t>
          </a:r>
        </a:p>
      </dgm:t>
    </dgm:pt>
    <dgm:pt modelId="{43620576-64A8-4A3E-BB57-21F5338CADBA}" type="parTrans" cxnId="{AF7D8250-0A04-46E8-98A1-32771BCCD2DC}">
      <dgm:prSet/>
      <dgm:spPr/>
      <dgm:t>
        <a:bodyPr/>
        <a:lstStyle/>
        <a:p>
          <a:endParaRPr lang="fr-FR" sz="2800">
            <a:solidFill>
              <a:schemeClr val="bg2"/>
            </a:solidFill>
          </a:endParaRPr>
        </a:p>
      </dgm:t>
    </dgm:pt>
    <dgm:pt modelId="{F8319F5D-412E-4A1F-B30A-DBB53A9C0F03}" type="sibTrans" cxnId="{AF7D8250-0A04-46E8-98A1-32771BCCD2DC}">
      <dgm:prSet/>
      <dgm:spPr/>
      <dgm:t>
        <a:bodyPr/>
        <a:lstStyle/>
        <a:p>
          <a:endParaRPr lang="en-US" sz="2000">
            <a:solidFill>
              <a:schemeClr val="bg2"/>
            </a:solidFill>
          </a:endParaRPr>
        </a:p>
      </dgm:t>
    </dgm:pt>
    <dgm:pt modelId="{3BBF9384-3751-4E4D-9225-8C15DD159784}">
      <dgm:prSet custT="1"/>
      <dgm:spPr/>
      <dgm:t>
        <a:bodyPr/>
        <a:lstStyle/>
        <a:p>
          <a:r>
            <a:rPr lang="fr-FR" sz="1200" dirty="0">
              <a:solidFill>
                <a:schemeClr val="bg2"/>
              </a:solidFill>
            </a:rPr>
            <a:t>Créer et s’appuyer sur une dynamique et des ressources relevant du collectif en prenant appui sur des pairs, sur une communauté de personnes partageant une identité ou un engagement et/ou sur un réseau de partenaires locaux</a:t>
          </a:r>
        </a:p>
      </dgm:t>
    </dgm:pt>
    <dgm:pt modelId="{44523773-435C-46EC-BFFF-C532A589B2CF}" type="parTrans" cxnId="{9DAEDF0F-1CE2-4F6D-9744-7A4F2DEA5DF9}">
      <dgm:prSet/>
      <dgm:spPr/>
      <dgm:t>
        <a:bodyPr/>
        <a:lstStyle/>
        <a:p>
          <a:endParaRPr lang="fr-FR" sz="2800">
            <a:solidFill>
              <a:schemeClr val="bg2"/>
            </a:solidFill>
          </a:endParaRPr>
        </a:p>
      </dgm:t>
    </dgm:pt>
    <dgm:pt modelId="{DA1CCA89-C5D2-4649-A355-0FA3A7EFD781}" type="sibTrans" cxnId="{9DAEDF0F-1CE2-4F6D-9744-7A4F2DEA5DF9}">
      <dgm:prSet/>
      <dgm:spPr/>
      <dgm:t>
        <a:bodyPr/>
        <a:lstStyle/>
        <a:p>
          <a:endParaRPr lang="en-US" sz="2000">
            <a:solidFill>
              <a:schemeClr val="bg2"/>
            </a:solidFill>
          </a:endParaRPr>
        </a:p>
      </dgm:t>
    </dgm:pt>
    <dgm:pt modelId="{D5CDC030-A173-4ED3-A4A6-0E496E10AD78}" type="pres">
      <dgm:prSet presAssocID="{FCA00E5D-C05F-4A3D-A01E-CADAFC3149D8}" presName="root" presStyleCnt="0">
        <dgm:presLayoutVars>
          <dgm:dir/>
          <dgm:resizeHandles val="exact"/>
        </dgm:presLayoutVars>
      </dgm:prSet>
      <dgm:spPr/>
    </dgm:pt>
    <dgm:pt modelId="{4A659A05-151E-4891-945B-A1F1C8C04ACE}" type="pres">
      <dgm:prSet presAssocID="{FCA00E5D-C05F-4A3D-A01E-CADAFC3149D8}" presName="container" presStyleCnt="0">
        <dgm:presLayoutVars>
          <dgm:dir/>
          <dgm:resizeHandles val="exact"/>
        </dgm:presLayoutVars>
      </dgm:prSet>
      <dgm:spPr/>
    </dgm:pt>
    <dgm:pt modelId="{2AC8C714-08D6-4908-A5EB-965938DED200}" type="pres">
      <dgm:prSet presAssocID="{C648F6BA-659B-48C1-9506-C79424269849}" presName="compNode" presStyleCnt="0"/>
      <dgm:spPr/>
    </dgm:pt>
    <dgm:pt modelId="{A7C92977-4EBC-43B7-86FC-4663DBE56AA6}" type="pres">
      <dgm:prSet presAssocID="{C648F6BA-659B-48C1-9506-C79424269849}" presName="iconBgRect" presStyleLbl="bgShp" presStyleIdx="0" presStyleCnt="5"/>
      <dgm:spPr/>
    </dgm:pt>
    <dgm:pt modelId="{330DF0D0-AD62-4785-AF83-C80FF2FFABBF}" type="pres">
      <dgm:prSet presAssocID="{C648F6BA-659B-48C1-9506-C79424269849}" presName="iconRect" presStyleLbl="node1" presStyleIdx="0" presStyleCnt="5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oche"/>
        </a:ext>
      </dgm:extLst>
    </dgm:pt>
    <dgm:pt modelId="{09DD3906-3BFA-49E5-9B04-386E4F1B5C4A}" type="pres">
      <dgm:prSet presAssocID="{C648F6BA-659B-48C1-9506-C79424269849}" presName="spaceRect" presStyleCnt="0"/>
      <dgm:spPr/>
    </dgm:pt>
    <dgm:pt modelId="{04F20245-78E2-491E-990C-26F1A73BC892}" type="pres">
      <dgm:prSet presAssocID="{C648F6BA-659B-48C1-9506-C79424269849}" presName="textRect" presStyleLbl="revTx" presStyleIdx="0" presStyleCnt="5">
        <dgm:presLayoutVars>
          <dgm:chMax val="1"/>
          <dgm:chPref val="1"/>
        </dgm:presLayoutVars>
      </dgm:prSet>
      <dgm:spPr/>
    </dgm:pt>
    <dgm:pt modelId="{6FE5ED9A-4201-4EAB-BCEC-BB9BCF28442E}" type="pres">
      <dgm:prSet presAssocID="{06619D2D-0418-4444-90B6-784EFF9CC88F}" presName="sibTrans" presStyleLbl="sibTrans2D1" presStyleIdx="0" presStyleCnt="0"/>
      <dgm:spPr/>
    </dgm:pt>
    <dgm:pt modelId="{725C1381-6DD4-441A-B103-5CC79D3F4C2E}" type="pres">
      <dgm:prSet presAssocID="{3852B58D-A7C4-49EA-9A87-11EEAE76D2AC}" presName="compNode" presStyleCnt="0"/>
      <dgm:spPr/>
    </dgm:pt>
    <dgm:pt modelId="{C687921E-73A4-4986-BECD-E2160147C7F7}" type="pres">
      <dgm:prSet presAssocID="{3852B58D-A7C4-49EA-9A87-11EEAE76D2AC}" presName="iconBgRect" presStyleLbl="bgShp" presStyleIdx="1" presStyleCnt="5"/>
      <dgm:spPr/>
    </dgm:pt>
    <dgm:pt modelId="{AFBE46C3-8175-49A4-8373-5830431BA342}" type="pres">
      <dgm:prSet presAssocID="{3852B58D-A7C4-49EA-9A87-11EEAE76D2AC}" presName="iconRect" presStyleLbl="node1" presStyleIdx="1" presStyleCnt="5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Logement"/>
        </a:ext>
      </dgm:extLst>
    </dgm:pt>
    <dgm:pt modelId="{63E5FFFA-6158-427F-99B0-0C946AA16A28}" type="pres">
      <dgm:prSet presAssocID="{3852B58D-A7C4-49EA-9A87-11EEAE76D2AC}" presName="spaceRect" presStyleCnt="0"/>
      <dgm:spPr/>
    </dgm:pt>
    <dgm:pt modelId="{DB706810-BEA6-4553-B784-FE6F68E06916}" type="pres">
      <dgm:prSet presAssocID="{3852B58D-A7C4-49EA-9A87-11EEAE76D2AC}" presName="textRect" presStyleLbl="revTx" presStyleIdx="1" presStyleCnt="5">
        <dgm:presLayoutVars>
          <dgm:chMax val="1"/>
          <dgm:chPref val="1"/>
        </dgm:presLayoutVars>
      </dgm:prSet>
      <dgm:spPr/>
    </dgm:pt>
    <dgm:pt modelId="{5287AE12-FA02-43FF-8678-089892A8E24B}" type="pres">
      <dgm:prSet presAssocID="{44F45775-6C27-41AF-98AD-2C617B53F723}" presName="sibTrans" presStyleLbl="sibTrans2D1" presStyleIdx="0" presStyleCnt="0"/>
      <dgm:spPr/>
    </dgm:pt>
    <dgm:pt modelId="{768DEB6B-2FA8-4EA8-BC9B-23D5C9FE27F4}" type="pres">
      <dgm:prSet presAssocID="{BB12C896-383C-46E4-9287-31A4549B7D08}" presName="compNode" presStyleCnt="0"/>
      <dgm:spPr/>
    </dgm:pt>
    <dgm:pt modelId="{2C46C30C-6631-4795-A10F-83CA496A9B84}" type="pres">
      <dgm:prSet presAssocID="{BB12C896-383C-46E4-9287-31A4549B7D08}" presName="iconBgRect" presStyleLbl="bgShp" presStyleIdx="2" presStyleCnt="5"/>
      <dgm:spPr/>
    </dgm:pt>
    <dgm:pt modelId="{A3565709-7636-4669-ABB2-EF53ECD4C2B4}" type="pres">
      <dgm:prSet presAssocID="{BB12C896-383C-46E4-9287-31A4549B7D08}" presName="iconRect" presStyleLbl="node1" presStyleIdx="2" presStyleCnt="5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ead with Gears"/>
        </a:ext>
      </dgm:extLst>
    </dgm:pt>
    <dgm:pt modelId="{3B1CF332-EF3F-444D-8048-380354052967}" type="pres">
      <dgm:prSet presAssocID="{BB12C896-383C-46E4-9287-31A4549B7D08}" presName="spaceRect" presStyleCnt="0"/>
      <dgm:spPr/>
    </dgm:pt>
    <dgm:pt modelId="{D01A0521-9281-48AD-A09D-5FDFF93BECC2}" type="pres">
      <dgm:prSet presAssocID="{BB12C896-383C-46E4-9287-31A4549B7D08}" presName="textRect" presStyleLbl="revTx" presStyleIdx="2" presStyleCnt="5">
        <dgm:presLayoutVars>
          <dgm:chMax val="1"/>
          <dgm:chPref val="1"/>
        </dgm:presLayoutVars>
      </dgm:prSet>
      <dgm:spPr/>
    </dgm:pt>
    <dgm:pt modelId="{92EB145C-4F0F-4A5A-8E67-EDCD5DA1AC53}" type="pres">
      <dgm:prSet presAssocID="{BC4B6D55-C658-4893-A945-348D9C7797C2}" presName="sibTrans" presStyleLbl="sibTrans2D1" presStyleIdx="0" presStyleCnt="0"/>
      <dgm:spPr/>
    </dgm:pt>
    <dgm:pt modelId="{7133CFBF-8C92-41CA-9D56-930F91EDEACA}" type="pres">
      <dgm:prSet presAssocID="{3241BF91-48FD-496E-8007-5832BBA61C22}" presName="compNode" presStyleCnt="0"/>
      <dgm:spPr/>
    </dgm:pt>
    <dgm:pt modelId="{4185B9BA-F607-4572-8284-5F6352992E70}" type="pres">
      <dgm:prSet presAssocID="{3241BF91-48FD-496E-8007-5832BBA61C22}" presName="iconBgRect" presStyleLbl="bgShp" presStyleIdx="3" presStyleCnt="5"/>
      <dgm:spPr/>
    </dgm:pt>
    <dgm:pt modelId="{8A12B06E-4CD9-4491-B8DE-7DCD4E4F22CB}" type="pres">
      <dgm:prSet presAssocID="{3241BF91-48FD-496E-8007-5832BBA61C22}" presName="iconRect" presStyleLbl="node1" presStyleIdx="3" presStyleCnt="5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ronomètre"/>
        </a:ext>
      </dgm:extLst>
    </dgm:pt>
    <dgm:pt modelId="{DF14D0F5-600F-4798-AD3F-51D250C351E3}" type="pres">
      <dgm:prSet presAssocID="{3241BF91-48FD-496E-8007-5832BBA61C22}" presName="spaceRect" presStyleCnt="0"/>
      <dgm:spPr/>
    </dgm:pt>
    <dgm:pt modelId="{EEB50875-F9AF-4B2A-8BE0-CA3A01F5A2D6}" type="pres">
      <dgm:prSet presAssocID="{3241BF91-48FD-496E-8007-5832BBA61C22}" presName="textRect" presStyleLbl="revTx" presStyleIdx="3" presStyleCnt="5">
        <dgm:presLayoutVars>
          <dgm:chMax val="1"/>
          <dgm:chPref val="1"/>
        </dgm:presLayoutVars>
      </dgm:prSet>
      <dgm:spPr/>
    </dgm:pt>
    <dgm:pt modelId="{9C62A5EB-18BF-49AB-AA06-3324EE638A1C}" type="pres">
      <dgm:prSet presAssocID="{F8319F5D-412E-4A1F-B30A-DBB53A9C0F03}" presName="sibTrans" presStyleLbl="sibTrans2D1" presStyleIdx="0" presStyleCnt="0"/>
      <dgm:spPr/>
    </dgm:pt>
    <dgm:pt modelId="{3E602675-788C-4E97-BD0F-DCFBDE535F16}" type="pres">
      <dgm:prSet presAssocID="{3BBF9384-3751-4E4D-9225-8C15DD159784}" presName="compNode" presStyleCnt="0"/>
      <dgm:spPr/>
    </dgm:pt>
    <dgm:pt modelId="{492BAC0C-C5B1-4CCA-9701-6163D8DD64EF}" type="pres">
      <dgm:prSet presAssocID="{3BBF9384-3751-4E4D-9225-8C15DD159784}" presName="iconBgRect" presStyleLbl="bgShp" presStyleIdx="4" presStyleCnt="5"/>
      <dgm:spPr/>
    </dgm:pt>
    <dgm:pt modelId="{449E053D-D33C-48CE-8DAD-B784E250EC75}" type="pres">
      <dgm:prSet presAssocID="{3BBF9384-3751-4E4D-9225-8C15DD159784}" presName="iconRect" presStyleLbl="node1" presStyleIdx="4" presStyleCnt="5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Utilisateurs"/>
        </a:ext>
      </dgm:extLst>
    </dgm:pt>
    <dgm:pt modelId="{873B9D53-4086-4619-B6D3-E7B60016BD99}" type="pres">
      <dgm:prSet presAssocID="{3BBF9384-3751-4E4D-9225-8C15DD159784}" presName="spaceRect" presStyleCnt="0"/>
      <dgm:spPr/>
    </dgm:pt>
    <dgm:pt modelId="{B1AB3CDC-C436-4D2A-B755-09B783CD9FBF}" type="pres">
      <dgm:prSet presAssocID="{3BBF9384-3751-4E4D-9225-8C15DD159784}" presName="textRect" presStyleLbl="revTx" presStyleIdx="4" presStyleCnt="5">
        <dgm:presLayoutVars>
          <dgm:chMax val="1"/>
          <dgm:chPref val="1"/>
        </dgm:presLayoutVars>
      </dgm:prSet>
      <dgm:spPr/>
    </dgm:pt>
  </dgm:ptLst>
  <dgm:cxnLst>
    <dgm:cxn modelId="{9DAEDF0F-1CE2-4F6D-9744-7A4F2DEA5DF9}" srcId="{FCA00E5D-C05F-4A3D-A01E-CADAFC3149D8}" destId="{3BBF9384-3751-4E4D-9225-8C15DD159784}" srcOrd="4" destOrd="0" parTransId="{44523773-435C-46EC-BFFF-C532A589B2CF}" sibTransId="{DA1CCA89-C5D2-4649-A355-0FA3A7EFD781}"/>
    <dgm:cxn modelId="{139F2E22-D9B2-4869-85C0-68CE509592E8}" srcId="{FCA00E5D-C05F-4A3D-A01E-CADAFC3149D8}" destId="{BB12C896-383C-46E4-9287-31A4549B7D08}" srcOrd="2" destOrd="0" parTransId="{ED2EE98C-2A23-4DCA-910A-FD1E8B060B89}" sibTransId="{BC4B6D55-C658-4893-A945-348D9C7797C2}"/>
    <dgm:cxn modelId="{63D60F2C-0D5A-43AA-BDFC-4DED42D73885}" type="presOf" srcId="{3852B58D-A7C4-49EA-9A87-11EEAE76D2AC}" destId="{DB706810-BEA6-4553-B784-FE6F68E06916}" srcOrd="0" destOrd="0" presId="urn:microsoft.com/office/officeart/2018/2/layout/IconCircleList"/>
    <dgm:cxn modelId="{130A7A2C-40F2-41D8-83A2-9B8233FE6F27}" type="presOf" srcId="{BB12C896-383C-46E4-9287-31A4549B7D08}" destId="{D01A0521-9281-48AD-A09D-5FDFF93BECC2}" srcOrd="0" destOrd="0" presId="urn:microsoft.com/office/officeart/2018/2/layout/IconCircleList"/>
    <dgm:cxn modelId="{9BBC052F-EBEE-4978-BE90-ED3CA2D23FE5}" srcId="{FCA00E5D-C05F-4A3D-A01E-CADAFC3149D8}" destId="{3852B58D-A7C4-49EA-9A87-11EEAE76D2AC}" srcOrd="1" destOrd="0" parTransId="{7A2D122D-59D3-48A9-B04F-E3155D8D45DF}" sibTransId="{44F45775-6C27-41AF-98AD-2C617B53F723}"/>
    <dgm:cxn modelId="{F2D32B42-6A02-47B1-8ECB-264B216C07DD}" type="presOf" srcId="{BC4B6D55-C658-4893-A945-348D9C7797C2}" destId="{92EB145C-4F0F-4A5A-8E67-EDCD5DA1AC53}" srcOrd="0" destOrd="0" presId="urn:microsoft.com/office/officeart/2018/2/layout/IconCircleList"/>
    <dgm:cxn modelId="{0FA4BB42-3A14-41D4-A2CD-C5B03794A763}" type="presOf" srcId="{FCA00E5D-C05F-4A3D-A01E-CADAFC3149D8}" destId="{D5CDC030-A173-4ED3-A4A6-0E496E10AD78}" srcOrd="0" destOrd="0" presId="urn:microsoft.com/office/officeart/2018/2/layout/IconCircleList"/>
    <dgm:cxn modelId="{87A0AD4D-AD7D-48B4-B2C4-44E11D0178C7}" type="presOf" srcId="{3241BF91-48FD-496E-8007-5832BBA61C22}" destId="{EEB50875-F9AF-4B2A-8BE0-CA3A01F5A2D6}" srcOrd="0" destOrd="0" presId="urn:microsoft.com/office/officeart/2018/2/layout/IconCircleList"/>
    <dgm:cxn modelId="{AF7D8250-0A04-46E8-98A1-32771BCCD2DC}" srcId="{FCA00E5D-C05F-4A3D-A01E-CADAFC3149D8}" destId="{3241BF91-48FD-496E-8007-5832BBA61C22}" srcOrd="3" destOrd="0" parTransId="{43620576-64A8-4A3E-BB57-21F5338CADBA}" sibTransId="{F8319F5D-412E-4A1F-B30A-DBB53A9C0F03}"/>
    <dgm:cxn modelId="{8E5CE873-A14B-4705-A1B7-35C6F6C6376D}" type="presOf" srcId="{06619D2D-0418-4444-90B6-784EFF9CC88F}" destId="{6FE5ED9A-4201-4EAB-BCEC-BB9BCF28442E}" srcOrd="0" destOrd="0" presId="urn:microsoft.com/office/officeart/2018/2/layout/IconCircleList"/>
    <dgm:cxn modelId="{E3D80C75-8939-4D05-A65A-A5B8DD16FB33}" type="presOf" srcId="{44F45775-6C27-41AF-98AD-2C617B53F723}" destId="{5287AE12-FA02-43FF-8678-089892A8E24B}" srcOrd="0" destOrd="0" presId="urn:microsoft.com/office/officeart/2018/2/layout/IconCircleList"/>
    <dgm:cxn modelId="{71CFA3A4-5B65-4AD7-997A-55C6D4D36281}" type="presOf" srcId="{3BBF9384-3751-4E4D-9225-8C15DD159784}" destId="{B1AB3CDC-C436-4D2A-B755-09B783CD9FBF}" srcOrd="0" destOrd="0" presId="urn:microsoft.com/office/officeart/2018/2/layout/IconCircleList"/>
    <dgm:cxn modelId="{474897B4-4319-4AFA-85AB-6DBDC4D68D30}" srcId="{FCA00E5D-C05F-4A3D-A01E-CADAFC3149D8}" destId="{C648F6BA-659B-48C1-9506-C79424269849}" srcOrd="0" destOrd="0" parTransId="{556AE781-63CC-4258-BB54-4EB78D4CBF8B}" sibTransId="{06619D2D-0418-4444-90B6-784EFF9CC88F}"/>
    <dgm:cxn modelId="{8778D8D3-688D-4FA4-9E96-C0A29B3395F9}" type="presOf" srcId="{C648F6BA-659B-48C1-9506-C79424269849}" destId="{04F20245-78E2-491E-990C-26F1A73BC892}" srcOrd="0" destOrd="0" presId="urn:microsoft.com/office/officeart/2018/2/layout/IconCircleList"/>
    <dgm:cxn modelId="{872EFBFB-01D0-4698-A516-E0541667DFF7}" type="presOf" srcId="{F8319F5D-412E-4A1F-B30A-DBB53A9C0F03}" destId="{9C62A5EB-18BF-49AB-AA06-3324EE638A1C}" srcOrd="0" destOrd="0" presId="urn:microsoft.com/office/officeart/2018/2/layout/IconCircleList"/>
    <dgm:cxn modelId="{51355989-E057-44C6-9E00-7922A7047272}" type="presParOf" srcId="{D5CDC030-A173-4ED3-A4A6-0E496E10AD78}" destId="{4A659A05-151E-4891-945B-A1F1C8C04ACE}" srcOrd="0" destOrd="0" presId="urn:microsoft.com/office/officeart/2018/2/layout/IconCircleList"/>
    <dgm:cxn modelId="{4A43503D-18B6-41E1-B60F-753818BBB454}" type="presParOf" srcId="{4A659A05-151E-4891-945B-A1F1C8C04ACE}" destId="{2AC8C714-08D6-4908-A5EB-965938DED200}" srcOrd="0" destOrd="0" presId="urn:microsoft.com/office/officeart/2018/2/layout/IconCircleList"/>
    <dgm:cxn modelId="{15A906B9-1BCF-43B2-A6C6-77889F0D59E1}" type="presParOf" srcId="{2AC8C714-08D6-4908-A5EB-965938DED200}" destId="{A7C92977-4EBC-43B7-86FC-4663DBE56AA6}" srcOrd="0" destOrd="0" presId="urn:microsoft.com/office/officeart/2018/2/layout/IconCircleList"/>
    <dgm:cxn modelId="{B6E8B1B1-C648-4BD7-AA53-91AD493E7FAD}" type="presParOf" srcId="{2AC8C714-08D6-4908-A5EB-965938DED200}" destId="{330DF0D0-AD62-4785-AF83-C80FF2FFABBF}" srcOrd="1" destOrd="0" presId="urn:microsoft.com/office/officeart/2018/2/layout/IconCircleList"/>
    <dgm:cxn modelId="{FC317E86-8A21-46AA-ACDF-B505AC4ED3F5}" type="presParOf" srcId="{2AC8C714-08D6-4908-A5EB-965938DED200}" destId="{09DD3906-3BFA-49E5-9B04-386E4F1B5C4A}" srcOrd="2" destOrd="0" presId="urn:microsoft.com/office/officeart/2018/2/layout/IconCircleList"/>
    <dgm:cxn modelId="{09C26863-0270-4D74-956A-F2C2E79AADD7}" type="presParOf" srcId="{2AC8C714-08D6-4908-A5EB-965938DED200}" destId="{04F20245-78E2-491E-990C-26F1A73BC892}" srcOrd="3" destOrd="0" presId="urn:microsoft.com/office/officeart/2018/2/layout/IconCircleList"/>
    <dgm:cxn modelId="{20666186-3E75-4B10-9871-B8732CCF2BE3}" type="presParOf" srcId="{4A659A05-151E-4891-945B-A1F1C8C04ACE}" destId="{6FE5ED9A-4201-4EAB-BCEC-BB9BCF28442E}" srcOrd="1" destOrd="0" presId="urn:microsoft.com/office/officeart/2018/2/layout/IconCircleList"/>
    <dgm:cxn modelId="{327EFA56-6F7D-4761-914E-F47A825F7701}" type="presParOf" srcId="{4A659A05-151E-4891-945B-A1F1C8C04ACE}" destId="{725C1381-6DD4-441A-B103-5CC79D3F4C2E}" srcOrd="2" destOrd="0" presId="urn:microsoft.com/office/officeart/2018/2/layout/IconCircleList"/>
    <dgm:cxn modelId="{A2551272-064E-4B18-B27B-67E2511DCD7B}" type="presParOf" srcId="{725C1381-6DD4-441A-B103-5CC79D3F4C2E}" destId="{C687921E-73A4-4986-BECD-E2160147C7F7}" srcOrd="0" destOrd="0" presId="urn:microsoft.com/office/officeart/2018/2/layout/IconCircleList"/>
    <dgm:cxn modelId="{096BCD89-9A3A-4CC7-9707-5692AA09F495}" type="presParOf" srcId="{725C1381-6DD4-441A-B103-5CC79D3F4C2E}" destId="{AFBE46C3-8175-49A4-8373-5830431BA342}" srcOrd="1" destOrd="0" presId="urn:microsoft.com/office/officeart/2018/2/layout/IconCircleList"/>
    <dgm:cxn modelId="{59FC4BBA-8716-4A41-8055-22B62DE9E6EB}" type="presParOf" srcId="{725C1381-6DD4-441A-B103-5CC79D3F4C2E}" destId="{63E5FFFA-6158-427F-99B0-0C946AA16A28}" srcOrd="2" destOrd="0" presId="urn:microsoft.com/office/officeart/2018/2/layout/IconCircleList"/>
    <dgm:cxn modelId="{874DA19E-187E-41F8-88C6-BAFA05F78E49}" type="presParOf" srcId="{725C1381-6DD4-441A-B103-5CC79D3F4C2E}" destId="{DB706810-BEA6-4553-B784-FE6F68E06916}" srcOrd="3" destOrd="0" presId="urn:microsoft.com/office/officeart/2018/2/layout/IconCircleList"/>
    <dgm:cxn modelId="{ABB78912-9DF2-4E99-A49D-CA0141563C3E}" type="presParOf" srcId="{4A659A05-151E-4891-945B-A1F1C8C04ACE}" destId="{5287AE12-FA02-43FF-8678-089892A8E24B}" srcOrd="3" destOrd="0" presId="urn:microsoft.com/office/officeart/2018/2/layout/IconCircleList"/>
    <dgm:cxn modelId="{2494979F-5F24-4FC6-AC03-73EED7ADCB11}" type="presParOf" srcId="{4A659A05-151E-4891-945B-A1F1C8C04ACE}" destId="{768DEB6B-2FA8-4EA8-BC9B-23D5C9FE27F4}" srcOrd="4" destOrd="0" presId="urn:microsoft.com/office/officeart/2018/2/layout/IconCircleList"/>
    <dgm:cxn modelId="{DB91266D-24CF-4195-9C05-7BD811DF252A}" type="presParOf" srcId="{768DEB6B-2FA8-4EA8-BC9B-23D5C9FE27F4}" destId="{2C46C30C-6631-4795-A10F-83CA496A9B84}" srcOrd="0" destOrd="0" presId="urn:microsoft.com/office/officeart/2018/2/layout/IconCircleList"/>
    <dgm:cxn modelId="{49A97097-1429-4451-B6E5-A81E42186DEC}" type="presParOf" srcId="{768DEB6B-2FA8-4EA8-BC9B-23D5C9FE27F4}" destId="{A3565709-7636-4669-ABB2-EF53ECD4C2B4}" srcOrd="1" destOrd="0" presId="urn:microsoft.com/office/officeart/2018/2/layout/IconCircleList"/>
    <dgm:cxn modelId="{17A914E1-028B-423B-9C46-43A54122B9AD}" type="presParOf" srcId="{768DEB6B-2FA8-4EA8-BC9B-23D5C9FE27F4}" destId="{3B1CF332-EF3F-444D-8048-380354052967}" srcOrd="2" destOrd="0" presId="urn:microsoft.com/office/officeart/2018/2/layout/IconCircleList"/>
    <dgm:cxn modelId="{6A7DA1FC-CEC3-4612-9327-4E8035E62F0C}" type="presParOf" srcId="{768DEB6B-2FA8-4EA8-BC9B-23D5C9FE27F4}" destId="{D01A0521-9281-48AD-A09D-5FDFF93BECC2}" srcOrd="3" destOrd="0" presId="urn:microsoft.com/office/officeart/2018/2/layout/IconCircleList"/>
    <dgm:cxn modelId="{00363B2D-00B7-4CD9-8086-CA80AE388AA2}" type="presParOf" srcId="{4A659A05-151E-4891-945B-A1F1C8C04ACE}" destId="{92EB145C-4F0F-4A5A-8E67-EDCD5DA1AC53}" srcOrd="5" destOrd="0" presId="urn:microsoft.com/office/officeart/2018/2/layout/IconCircleList"/>
    <dgm:cxn modelId="{CFBD1C69-6092-4EF6-9B66-FFE1DEA6D8C8}" type="presParOf" srcId="{4A659A05-151E-4891-945B-A1F1C8C04ACE}" destId="{7133CFBF-8C92-41CA-9D56-930F91EDEACA}" srcOrd="6" destOrd="0" presId="urn:microsoft.com/office/officeart/2018/2/layout/IconCircleList"/>
    <dgm:cxn modelId="{592628D3-1BB7-416A-A5E3-5A8CE887650A}" type="presParOf" srcId="{7133CFBF-8C92-41CA-9D56-930F91EDEACA}" destId="{4185B9BA-F607-4572-8284-5F6352992E70}" srcOrd="0" destOrd="0" presId="urn:microsoft.com/office/officeart/2018/2/layout/IconCircleList"/>
    <dgm:cxn modelId="{2B2F9602-AFFF-4FCB-B96D-BADA57699053}" type="presParOf" srcId="{7133CFBF-8C92-41CA-9D56-930F91EDEACA}" destId="{8A12B06E-4CD9-4491-B8DE-7DCD4E4F22CB}" srcOrd="1" destOrd="0" presId="urn:microsoft.com/office/officeart/2018/2/layout/IconCircleList"/>
    <dgm:cxn modelId="{02BE0E10-6B2E-4A88-B1D9-C222962236FA}" type="presParOf" srcId="{7133CFBF-8C92-41CA-9D56-930F91EDEACA}" destId="{DF14D0F5-600F-4798-AD3F-51D250C351E3}" srcOrd="2" destOrd="0" presId="urn:microsoft.com/office/officeart/2018/2/layout/IconCircleList"/>
    <dgm:cxn modelId="{5C52C2F6-E939-49DF-AFF3-5D85841969B0}" type="presParOf" srcId="{7133CFBF-8C92-41CA-9D56-930F91EDEACA}" destId="{EEB50875-F9AF-4B2A-8BE0-CA3A01F5A2D6}" srcOrd="3" destOrd="0" presId="urn:microsoft.com/office/officeart/2018/2/layout/IconCircleList"/>
    <dgm:cxn modelId="{38B08EEC-A49B-49A7-A844-B7E6E3924F9B}" type="presParOf" srcId="{4A659A05-151E-4891-945B-A1F1C8C04ACE}" destId="{9C62A5EB-18BF-49AB-AA06-3324EE638A1C}" srcOrd="7" destOrd="0" presId="urn:microsoft.com/office/officeart/2018/2/layout/IconCircleList"/>
    <dgm:cxn modelId="{AD3D58A9-5984-430E-BB92-6468D8544AD7}" type="presParOf" srcId="{4A659A05-151E-4891-945B-A1F1C8C04ACE}" destId="{3E602675-788C-4E97-BD0F-DCFBDE535F16}" srcOrd="8" destOrd="0" presId="urn:microsoft.com/office/officeart/2018/2/layout/IconCircleList"/>
    <dgm:cxn modelId="{866BA1D9-1321-422B-9BCF-63D32462FDE9}" type="presParOf" srcId="{3E602675-788C-4E97-BD0F-DCFBDE535F16}" destId="{492BAC0C-C5B1-4CCA-9701-6163D8DD64EF}" srcOrd="0" destOrd="0" presId="urn:microsoft.com/office/officeart/2018/2/layout/IconCircleList"/>
    <dgm:cxn modelId="{8C082F54-B690-47D0-8249-DD2C0261AC87}" type="presParOf" srcId="{3E602675-788C-4E97-BD0F-DCFBDE535F16}" destId="{449E053D-D33C-48CE-8DAD-B784E250EC75}" srcOrd="1" destOrd="0" presId="urn:microsoft.com/office/officeart/2018/2/layout/IconCircleList"/>
    <dgm:cxn modelId="{FB879CAE-3E33-4D50-83E7-3FE1806DBBB0}" type="presParOf" srcId="{3E602675-788C-4E97-BD0F-DCFBDE535F16}" destId="{873B9D53-4086-4619-B6D3-E7B60016BD99}" srcOrd="2" destOrd="0" presId="urn:microsoft.com/office/officeart/2018/2/layout/IconCircleList"/>
    <dgm:cxn modelId="{05062717-861F-42D5-AD70-62452251FBB9}" type="presParOf" srcId="{3E602675-788C-4E97-BD0F-DCFBDE535F16}" destId="{B1AB3CDC-C436-4D2A-B755-09B783CD9FBF}" srcOrd="3" destOrd="0" presId="urn:microsoft.com/office/officeart/2018/2/layout/IconCircle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FCA00E5D-C05F-4A3D-A01E-CADAFC3149D8}" type="doc">
      <dgm:prSet loTypeId="urn:microsoft.com/office/officeart/2005/8/layout/vList2" loCatId="list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C648F6BA-659B-48C1-9506-C79424269849}">
      <dgm:prSet/>
      <dgm:spPr/>
      <dgm:t>
        <a:bodyPr/>
        <a:lstStyle/>
        <a:p>
          <a:r>
            <a:rPr lang="en-US" dirty="0"/>
            <a:t>Le sport pour </a:t>
          </a:r>
          <a:r>
            <a:rPr lang="en-US" dirty="0" err="1"/>
            <a:t>repérer</a:t>
          </a:r>
          <a:r>
            <a:rPr lang="en-US" dirty="0"/>
            <a:t> les publics invisibles : un point </a:t>
          </a:r>
          <a:r>
            <a:rPr lang="en-US" dirty="0" err="1"/>
            <a:t>d’accroche</a:t>
          </a:r>
          <a:r>
            <a:rPr lang="en-US" dirty="0"/>
            <a:t> </a:t>
          </a:r>
          <a:r>
            <a:rPr lang="en-US" dirty="0" err="1"/>
            <a:t>impactant</a:t>
          </a:r>
          <a:endParaRPr lang="en-US" dirty="0"/>
        </a:p>
      </dgm:t>
    </dgm:pt>
    <dgm:pt modelId="{556AE781-63CC-4258-BB54-4EB78D4CBF8B}" type="parTrans" cxnId="{474897B4-4319-4AFA-85AB-6DBDC4D68D30}">
      <dgm:prSet/>
      <dgm:spPr/>
      <dgm:t>
        <a:bodyPr/>
        <a:lstStyle/>
        <a:p>
          <a:endParaRPr lang="en-US"/>
        </a:p>
      </dgm:t>
    </dgm:pt>
    <dgm:pt modelId="{06619D2D-0418-4444-90B6-784EFF9CC88F}" type="sibTrans" cxnId="{474897B4-4319-4AFA-85AB-6DBDC4D68D30}">
      <dgm:prSet/>
      <dgm:spPr/>
      <dgm:t>
        <a:bodyPr/>
        <a:lstStyle/>
        <a:p>
          <a:endParaRPr lang="en-US"/>
        </a:p>
      </dgm:t>
    </dgm:pt>
    <dgm:pt modelId="{3852B58D-A7C4-49EA-9A87-11EEAE76D2AC}">
      <dgm:prSet/>
      <dgm:spPr/>
      <dgm:t>
        <a:bodyPr/>
        <a:lstStyle/>
        <a:p>
          <a:r>
            <a:rPr lang="fr-FR" dirty="0"/>
            <a:t>Le sport pour remobiliser et lever les freins à l’insertion : décentrer l’accompagnement des lieux identifiés comme « sérieux »</a:t>
          </a:r>
        </a:p>
      </dgm:t>
    </dgm:pt>
    <dgm:pt modelId="{7A2D122D-59D3-48A9-B04F-E3155D8D45DF}" type="parTrans" cxnId="{9BBC052F-EBEE-4978-BE90-ED3CA2D23FE5}">
      <dgm:prSet/>
      <dgm:spPr/>
      <dgm:t>
        <a:bodyPr/>
        <a:lstStyle/>
        <a:p>
          <a:endParaRPr lang="en-US"/>
        </a:p>
      </dgm:t>
    </dgm:pt>
    <dgm:pt modelId="{44F45775-6C27-41AF-98AD-2C617B53F723}" type="sibTrans" cxnId="{9BBC052F-EBEE-4978-BE90-ED3CA2D23FE5}">
      <dgm:prSet/>
      <dgm:spPr/>
      <dgm:t>
        <a:bodyPr/>
        <a:lstStyle/>
        <a:p>
          <a:endParaRPr lang="en-US"/>
        </a:p>
      </dgm:t>
    </dgm:pt>
    <dgm:pt modelId="{BB12C896-383C-46E4-9287-31A4549B7D08}">
      <dgm:prSet/>
      <dgm:spPr/>
      <dgm:t>
        <a:bodyPr/>
        <a:lstStyle/>
        <a:p>
          <a:r>
            <a:rPr lang="fr-FR" dirty="0"/>
            <a:t>Le sport  pour révéler, développer des compétences et rencontrer autrement des employeurs</a:t>
          </a:r>
        </a:p>
      </dgm:t>
    </dgm:pt>
    <dgm:pt modelId="{ED2EE98C-2A23-4DCA-910A-FD1E8B060B89}" type="parTrans" cxnId="{139F2E22-D9B2-4869-85C0-68CE509592E8}">
      <dgm:prSet/>
      <dgm:spPr/>
      <dgm:t>
        <a:bodyPr/>
        <a:lstStyle/>
        <a:p>
          <a:endParaRPr lang="fr-FR"/>
        </a:p>
      </dgm:t>
    </dgm:pt>
    <dgm:pt modelId="{BC4B6D55-C658-4893-A945-348D9C7797C2}" type="sibTrans" cxnId="{139F2E22-D9B2-4869-85C0-68CE509592E8}">
      <dgm:prSet/>
      <dgm:spPr/>
      <dgm:t>
        <a:bodyPr/>
        <a:lstStyle/>
        <a:p>
          <a:endParaRPr lang="fr-FR"/>
        </a:p>
      </dgm:t>
    </dgm:pt>
    <dgm:pt modelId="{1C117CE8-54D2-4F0C-A96F-4F051A0F1D25}">
      <dgm:prSet/>
      <dgm:spPr>
        <a:solidFill>
          <a:srgbClr val="FFC000"/>
        </a:solidFill>
      </dgm:spPr>
      <dgm:t>
        <a:bodyPr/>
        <a:lstStyle/>
        <a:p>
          <a:r>
            <a:rPr lang="fr-FR" dirty="0"/>
            <a:t>Le sport et les secteurs d’activité liés au sport comme débouché professionnel</a:t>
          </a:r>
        </a:p>
      </dgm:t>
    </dgm:pt>
    <dgm:pt modelId="{847DF1D3-E2A1-4EC2-95D2-F540D47F27B3}" type="parTrans" cxnId="{5C83A0CE-8436-4AEF-B06B-845B6E2BD5E1}">
      <dgm:prSet/>
      <dgm:spPr/>
      <dgm:t>
        <a:bodyPr/>
        <a:lstStyle/>
        <a:p>
          <a:endParaRPr lang="fr-FR"/>
        </a:p>
      </dgm:t>
    </dgm:pt>
    <dgm:pt modelId="{54A52B00-1879-4968-9B50-79412245A90E}" type="sibTrans" cxnId="{5C83A0CE-8436-4AEF-B06B-845B6E2BD5E1}">
      <dgm:prSet/>
      <dgm:spPr/>
      <dgm:t>
        <a:bodyPr/>
        <a:lstStyle/>
        <a:p>
          <a:endParaRPr lang="fr-FR"/>
        </a:p>
      </dgm:t>
    </dgm:pt>
    <dgm:pt modelId="{1C3469F5-8434-4078-8A67-CDBE95ABD509}" type="pres">
      <dgm:prSet presAssocID="{FCA00E5D-C05F-4A3D-A01E-CADAFC3149D8}" presName="linear" presStyleCnt="0">
        <dgm:presLayoutVars>
          <dgm:animLvl val="lvl"/>
          <dgm:resizeHandles val="exact"/>
        </dgm:presLayoutVars>
      </dgm:prSet>
      <dgm:spPr/>
    </dgm:pt>
    <dgm:pt modelId="{9581FA6C-5A8A-4D94-87F5-5A2246CE4C65}" type="pres">
      <dgm:prSet presAssocID="{C648F6BA-659B-48C1-9506-C79424269849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C76F6E65-7FD4-45D7-98D4-1E7857DC9A76}" type="pres">
      <dgm:prSet presAssocID="{06619D2D-0418-4444-90B6-784EFF9CC88F}" presName="spacer" presStyleCnt="0"/>
      <dgm:spPr/>
    </dgm:pt>
    <dgm:pt modelId="{BB5DA27A-AF0E-4F57-91B6-17318C35FB8D}" type="pres">
      <dgm:prSet presAssocID="{3852B58D-A7C4-49EA-9A87-11EEAE76D2AC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9F28FF29-C71B-4654-AB7C-CC680F1438FA}" type="pres">
      <dgm:prSet presAssocID="{44F45775-6C27-41AF-98AD-2C617B53F723}" presName="spacer" presStyleCnt="0"/>
      <dgm:spPr/>
    </dgm:pt>
    <dgm:pt modelId="{91A75AB1-6A5E-4CBB-BE93-6947608A8B8C}" type="pres">
      <dgm:prSet presAssocID="{BB12C896-383C-46E4-9287-31A4549B7D08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010DF655-CD45-4C6A-858C-651646F057DC}" type="pres">
      <dgm:prSet presAssocID="{BC4B6D55-C658-4893-A945-348D9C7797C2}" presName="spacer" presStyleCnt="0"/>
      <dgm:spPr/>
    </dgm:pt>
    <dgm:pt modelId="{E10F6547-576A-4B0D-AB58-D99195BE54E0}" type="pres">
      <dgm:prSet presAssocID="{1C117CE8-54D2-4F0C-A96F-4F051A0F1D25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E0A0DD0C-C690-4628-97C9-B5F7E34F8653}" type="presOf" srcId="{1C117CE8-54D2-4F0C-A96F-4F051A0F1D25}" destId="{E10F6547-576A-4B0D-AB58-D99195BE54E0}" srcOrd="0" destOrd="0" presId="urn:microsoft.com/office/officeart/2005/8/layout/vList2"/>
    <dgm:cxn modelId="{139F2E22-D9B2-4869-85C0-68CE509592E8}" srcId="{FCA00E5D-C05F-4A3D-A01E-CADAFC3149D8}" destId="{BB12C896-383C-46E4-9287-31A4549B7D08}" srcOrd="2" destOrd="0" parTransId="{ED2EE98C-2A23-4DCA-910A-FD1E8B060B89}" sibTransId="{BC4B6D55-C658-4893-A945-348D9C7797C2}"/>
    <dgm:cxn modelId="{9BBC052F-EBEE-4978-BE90-ED3CA2D23FE5}" srcId="{FCA00E5D-C05F-4A3D-A01E-CADAFC3149D8}" destId="{3852B58D-A7C4-49EA-9A87-11EEAE76D2AC}" srcOrd="1" destOrd="0" parTransId="{7A2D122D-59D3-48A9-B04F-E3155D8D45DF}" sibTransId="{44F45775-6C27-41AF-98AD-2C617B53F723}"/>
    <dgm:cxn modelId="{3C58C08C-2CDE-4E24-9105-20408D52417D}" type="presOf" srcId="{BB12C896-383C-46E4-9287-31A4549B7D08}" destId="{91A75AB1-6A5E-4CBB-BE93-6947608A8B8C}" srcOrd="0" destOrd="0" presId="urn:microsoft.com/office/officeart/2005/8/layout/vList2"/>
    <dgm:cxn modelId="{474897B4-4319-4AFA-85AB-6DBDC4D68D30}" srcId="{FCA00E5D-C05F-4A3D-A01E-CADAFC3149D8}" destId="{C648F6BA-659B-48C1-9506-C79424269849}" srcOrd="0" destOrd="0" parTransId="{556AE781-63CC-4258-BB54-4EB78D4CBF8B}" sibTransId="{06619D2D-0418-4444-90B6-784EFF9CC88F}"/>
    <dgm:cxn modelId="{A49319B8-FF57-42ED-901D-EF2A3BF39776}" type="presOf" srcId="{C648F6BA-659B-48C1-9506-C79424269849}" destId="{9581FA6C-5A8A-4D94-87F5-5A2246CE4C65}" srcOrd="0" destOrd="0" presId="urn:microsoft.com/office/officeart/2005/8/layout/vList2"/>
    <dgm:cxn modelId="{0D0435BB-7B41-4707-8DCC-2862D6B98335}" type="presOf" srcId="{3852B58D-A7C4-49EA-9A87-11EEAE76D2AC}" destId="{BB5DA27A-AF0E-4F57-91B6-17318C35FB8D}" srcOrd="0" destOrd="0" presId="urn:microsoft.com/office/officeart/2005/8/layout/vList2"/>
    <dgm:cxn modelId="{5C83A0CE-8436-4AEF-B06B-845B6E2BD5E1}" srcId="{FCA00E5D-C05F-4A3D-A01E-CADAFC3149D8}" destId="{1C117CE8-54D2-4F0C-A96F-4F051A0F1D25}" srcOrd="3" destOrd="0" parTransId="{847DF1D3-E2A1-4EC2-95D2-F540D47F27B3}" sibTransId="{54A52B00-1879-4968-9B50-79412245A90E}"/>
    <dgm:cxn modelId="{7A15B5E9-57CE-4269-B4DF-F95C99F517AA}" type="presOf" srcId="{FCA00E5D-C05F-4A3D-A01E-CADAFC3149D8}" destId="{1C3469F5-8434-4078-8A67-CDBE95ABD509}" srcOrd="0" destOrd="0" presId="urn:microsoft.com/office/officeart/2005/8/layout/vList2"/>
    <dgm:cxn modelId="{9350B36E-D989-4FD2-A4FB-B8A9D4B529EE}" type="presParOf" srcId="{1C3469F5-8434-4078-8A67-CDBE95ABD509}" destId="{9581FA6C-5A8A-4D94-87F5-5A2246CE4C65}" srcOrd="0" destOrd="0" presId="urn:microsoft.com/office/officeart/2005/8/layout/vList2"/>
    <dgm:cxn modelId="{6F84B3F0-18F2-4BC6-96F7-CC4A053E6732}" type="presParOf" srcId="{1C3469F5-8434-4078-8A67-CDBE95ABD509}" destId="{C76F6E65-7FD4-45D7-98D4-1E7857DC9A76}" srcOrd="1" destOrd="0" presId="urn:microsoft.com/office/officeart/2005/8/layout/vList2"/>
    <dgm:cxn modelId="{0C605481-33DF-4D29-8BA9-D259E79BFCAC}" type="presParOf" srcId="{1C3469F5-8434-4078-8A67-CDBE95ABD509}" destId="{BB5DA27A-AF0E-4F57-91B6-17318C35FB8D}" srcOrd="2" destOrd="0" presId="urn:microsoft.com/office/officeart/2005/8/layout/vList2"/>
    <dgm:cxn modelId="{845020FE-4B90-47EB-94FD-43B49B590A02}" type="presParOf" srcId="{1C3469F5-8434-4078-8A67-CDBE95ABD509}" destId="{9F28FF29-C71B-4654-AB7C-CC680F1438FA}" srcOrd="3" destOrd="0" presId="urn:microsoft.com/office/officeart/2005/8/layout/vList2"/>
    <dgm:cxn modelId="{F31EC880-F393-47D8-84E9-B659088D1A09}" type="presParOf" srcId="{1C3469F5-8434-4078-8A67-CDBE95ABD509}" destId="{91A75AB1-6A5E-4CBB-BE93-6947608A8B8C}" srcOrd="4" destOrd="0" presId="urn:microsoft.com/office/officeart/2005/8/layout/vList2"/>
    <dgm:cxn modelId="{0E0166DB-AE04-4D2B-B65E-390676D4AD9C}" type="presParOf" srcId="{1C3469F5-8434-4078-8A67-CDBE95ABD509}" destId="{010DF655-CD45-4C6A-858C-651646F057DC}" srcOrd="5" destOrd="0" presId="urn:microsoft.com/office/officeart/2005/8/layout/vList2"/>
    <dgm:cxn modelId="{CED218C6-305D-47C1-831B-235413470E5B}" type="presParOf" srcId="{1C3469F5-8434-4078-8A67-CDBE95ABD509}" destId="{E10F6547-576A-4B0D-AB58-D99195BE54E0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581FA6C-5A8A-4D94-87F5-5A2246CE4C65}">
      <dsp:nvSpPr>
        <dsp:cNvPr id="0" name=""/>
        <dsp:cNvSpPr/>
      </dsp:nvSpPr>
      <dsp:spPr>
        <a:xfrm>
          <a:off x="0" y="29666"/>
          <a:ext cx="5860274" cy="136422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“Aller </a:t>
          </a:r>
          <a:r>
            <a:rPr lang="en-US" sz="2200" kern="1200" dirty="0" err="1"/>
            <a:t>vers</a:t>
          </a:r>
          <a:r>
            <a:rPr lang="en-US" sz="2200" kern="1200" dirty="0"/>
            <a:t>”</a:t>
          </a:r>
        </a:p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200" kern="1200" dirty="0"/>
            <a:t>Aller à la rencontre des publics là où ils sont, aux heures qui sont les leurs</a:t>
          </a:r>
          <a:endParaRPr lang="en-US" sz="2200" kern="1200" dirty="0"/>
        </a:p>
      </dsp:txBody>
      <dsp:txXfrm>
        <a:off x="66596" y="96262"/>
        <a:ext cx="5727082" cy="1231028"/>
      </dsp:txXfrm>
    </dsp:sp>
    <dsp:sp modelId="{BB5DA27A-AF0E-4F57-91B6-17318C35FB8D}">
      <dsp:nvSpPr>
        <dsp:cNvPr id="0" name=""/>
        <dsp:cNvSpPr/>
      </dsp:nvSpPr>
      <dsp:spPr>
        <a:xfrm>
          <a:off x="0" y="1457246"/>
          <a:ext cx="5860274" cy="1364220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200" kern="1200" dirty="0"/>
            <a:t>Être visible et amorcer la relation dans un cadre non formel</a:t>
          </a:r>
        </a:p>
      </dsp:txBody>
      <dsp:txXfrm>
        <a:off x="66596" y="1523842"/>
        <a:ext cx="5727082" cy="1231028"/>
      </dsp:txXfrm>
    </dsp:sp>
    <dsp:sp modelId="{91A75AB1-6A5E-4CBB-BE93-6947608A8B8C}">
      <dsp:nvSpPr>
        <dsp:cNvPr id="0" name=""/>
        <dsp:cNvSpPr/>
      </dsp:nvSpPr>
      <dsp:spPr>
        <a:xfrm>
          <a:off x="0" y="2884826"/>
          <a:ext cx="5860274" cy="1364220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200" kern="1200" dirty="0"/>
            <a:t>Prendre appui sur les ressources d’un territoire : un nécessaire maillage partenarial de proximité fin et élargi, voire atypique</a:t>
          </a:r>
        </a:p>
      </dsp:txBody>
      <dsp:txXfrm>
        <a:off x="66596" y="2951422"/>
        <a:ext cx="5727082" cy="123102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AB302A8-235D-418F-B9E2-5ABF1DDA88F7}">
      <dsp:nvSpPr>
        <dsp:cNvPr id="0" name=""/>
        <dsp:cNvSpPr/>
      </dsp:nvSpPr>
      <dsp:spPr>
        <a:xfrm>
          <a:off x="932989" y="21930"/>
          <a:ext cx="690995" cy="690995"/>
        </a:xfrm>
        <a:prstGeom prst="ellipse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FDBFEC2-4C8E-45A9-893E-3A84E40F55C0}">
      <dsp:nvSpPr>
        <dsp:cNvPr id="0" name=""/>
        <dsp:cNvSpPr/>
      </dsp:nvSpPr>
      <dsp:spPr>
        <a:xfrm>
          <a:off x="1078098" y="167039"/>
          <a:ext cx="400777" cy="400777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F1C8A21-DFFF-451A-B707-49110C655E65}">
      <dsp:nvSpPr>
        <dsp:cNvPr id="0" name=""/>
        <dsp:cNvSpPr/>
      </dsp:nvSpPr>
      <dsp:spPr>
        <a:xfrm>
          <a:off x="1772055" y="21930"/>
          <a:ext cx="1628775" cy="69099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kern="1200" dirty="0">
              <a:solidFill>
                <a:schemeClr val="bg2"/>
              </a:solidFill>
            </a:rPr>
            <a:t>Les maraudes dans les espaces publics</a:t>
          </a:r>
          <a:endParaRPr lang="en-US" sz="1600" kern="1200" dirty="0">
            <a:solidFill>
              <a:schemeClr val="bg2"/>
            </a:solidFill>
          </a:endParaRPr>
        </a:p>
      </dsp:txBody>
      <dsp:txXfrm>
        <a:off x="1772055" y="21930"/>
        <a:ext cx="1628775" cy="690995"/>
      </dsp:txXfrm>
    </dsp:sp>
    <dsp:sp modelId="{5159701F-EC62-4538-B82C-2437D8CD6850}">
      <dsp:nvSpPr>
        <dsp:cNvPr id="0" name=""/>
        <dsp:cNvSpPr/>
      </dsp:nvSpPr>
      <dsp:spPr>
        <a:xfrm>
          <a:off x="3684632" y="21930"/>
          <a:ext cx="690995" cy="690995"/>
        </a:xfrm>
        <a:prstGeom prst="ellipse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D1DB344-6702-470F-81B3-AB129C0FAECB}">
      <dsp:nvSpPr>
        <dsp:cNvPr id="0" name=""/>
        <dsp:cNvSpPr/>
      </dsp:nvSpPr>
      <dsp:spPr>
        <a:xfrm>
          <a:off x="3829741" y="167039"/>
          <a:ext cx="400777" cy="400777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07FD690-3BC6-4488-814C-8BF98F2699B8}">
      <dsp:nvSpPr>
        <dsp:cNvPr id="0" name=""/>
        <dsp:cNvSpPr/>
      </dsp:nvSpPr>
      <dsp:spPr>
        <a:xfrm>
          <a:off x="4523698" y="21930"/>
          <a:ext cx="1628775" cy="69099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kern="1200" dirty="0">
              <a:solidFill>
                <a:schemeClr val="bg2"/>
              </a:solidFill>
            </a:rPr>
            <a:t>Le porte-à-porte</a:t>
          </a:r>
        </a:p>
      </dsp:txBody>
      <dsp:txXfrm>
        <a:off x="4523698" y="21930"/>
        <a:ext cx="1628775" cy="690995"/>
      </dsp:txXfrm>
    </dsp:sp>
    <dsp:sp modelId="{E4391ED4-D155-4609-B24F-67332B8A6E8C}">
      <dsp:nvSpPr>
        <dsp:cNvPr id="0" name=""/>
        <dsp:cNvSpPr/>
      </dsp:nvSpPr>
      <dsp:spPr>
        <a:xfrm>
          <a:off x="932989" y="1687075"/>
          <a:ext cx="690995" cy="690995"/>
        </a:xfrm>
        <a:prstGeom prst="ellipse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B874CA6-4B91-4F91-AD26-12859A8087D9}">
      <dsp:nvSpPr>
        <dsp:cNvPr id="0" name=""/>
        <dsp:cNvSpPr/>
      </dsp:nvSpPr>
      <dsp:spPr>
        <a:xfrm>
          <a:off x="1078098" y="1832184"/>
          <a:ext cx="400777" cy="400777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00E4047-4183-48B4-933F-E2BB7569DAF1}">
      <dsp:nvSpPr>
        <dsp:cNvPr id="0" name=""/>
        <dsp:cNvSpPr/>
      </dsp:nvSpPr>
      <dsp:spPr>
        <a:xfrm>
          <a:off x="1772055" y="1687075"/>
          <a:ext cx="1628775" cy="69099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kern="1200" dirty="0">
              <a:solidFill>
                <a:schemeClr val="bg2"/>
              </a:solidFill>
            </a:rPr>
            <a:t>Le repérage par les pairs</a:t>
          </a:r>
        </a:p>
      </dsp:txBody>
      <dsp:txXfrm>
        <a:off x="1772055" y="1687075"/>
        <a:ext cx="1628775" cy="690995"/>
      </dsp:txXfrm>
    </dsp:sp>
    <dsp:sp modelId="{A9C07FF6-B9EC-4E2A-9D61-72433D0C559A}">
      <dsp:nvSpPr>
        <dsp:cNvPr id="0" name=""/>
        <dsp:cNvSpPr/>
      </dsp:nvSpPr>
      <dsp:spPr>
        <a:xfrm>
          <a:off x="3684632" y="1687075"/>
          <a:ext cx="690995" cy="690995"/>
        </a:xfrm>
        <a:prstGeom prst="ellipse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9F40EA0-A8D2-4BB0-B7E5-C7DAB47F82F5}">
      <dsp:nvSpPr>
        <dsp:cNvPr id="0" name=""/>
        <dsp:cNvSpPr/>
      </dsp:nvSpPr>
      <dsp:spPr>
        <a:xfrm>
          <a:off x="3829741" y="1832184"/>
          <a:ext cx="400777" cy="400777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F201CD7-EAE8-41C7-88DA-4D8669F662E9}">
      <dsp:nvSpPr>
        <dsp:cNvPr id="0" name=""/>
        <dsp:cNvSpPr/>
      </dsp:nvSpPr>
      <dsp:spPr>
        <a:xfrm>
          <a:off x="4523698" y="1687075"/>
          <a:ext cx="1628775" cy="69099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kern="1200" dirty="0">
              <a:solidFill>
                <a:schemeClr val="bg2"/>
              </a:solidFill>
            </a:rPr>
            <a:t>La présence dans des tiers lieux ou autres lieux non institutionnels</a:t>
          </a:r>
        </a:p>
      </dsp:txBody>
      <dsp:txXfrm>
        <a:off x="4523698" y="1687075"/>
        <a:ext cx="1628775" cy="690995"/>
      </dsp:txXfrm>
    </dsp:sp>
    <dsp:sp modelId="{29ABF11E-4F10-4264-81EC-D274418D5B2D}">
      <dsp:nvSpPr>
        <dsp:cNvPr id="0" name=""/>
        <dsp:cNvSpPr/>
      </dsp:nvSpPr>
      <dsp:spPr>
        <a:xfrm>
          <a:off x="932989" y="3352220"/>
          <a:ext cx="690995" cy="690995"/>
        </a:xfrm>
        <a:prstGeom prst="ellipse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2E4678C-8693-44AA-951E-6732B4E38232}">
      <dsp:nvSpPr>
        <dsp:cNvPr id="0" name=""/>
        <dsp:cNvSpPr/>
      </dsp:nvSpPr>
      <dsp:spPr>
        <a:xfrm>
          <a:off x="1078098" y="3497329"/>
          <a:ext cx="400777" cy="400777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98C4AC1-D4D9-4E32-A7C1-19A4C2C881AF}">
      <dsp:nvSpPr>
        <dsp:cNvPr id="0" name=""/>
        <dsp:cNvSpPr/>
      </dsp:nvSpPr>
      <dsp:spPr>
        <a:xfrm>
          <a:off x="1772055" y="3352220"/>
          <a:ext cx="1628775" cy="69099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kern="1200" dirty="0">
              <a:solidFill>
                <a:schemeClr val="bg2"/>
              </a:solidFill>
            </a:rPr>
            <a:t>L’utilisation des réseaux sociaux</a:t>
          </a:r>
        </a:p>
      </dsp:txBody>
      <dsp:txXfrm>
        <a:off x="1772055" y="3352220"/>
        <a:ext cx="1628775" cy="690995"/>
      </dsp:txXfrm>
    </dsp:sp>
    <dsp:sp modelId="{34DB342E-D3AC-4C38-AE54-CA6F73C7D83F}">
      <dsp:nvSpPr>
        <dsp:cNvPr id="0" name=""/>
        <dsp:cNvSpPr/>
      </dsp:nvSpPr>
      <dsp:spPr>
        <a:xfrm>
          <a:off x="3684632" y="3352220"/>
          <a:ext cx="690995" cy="690995"/>
        </a:xfrm>
        <a:prstGeom prst="ellipse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89A398A-F656-4BA1-869B-D1725F8F6475}">
      <dsp:nvSpPr>
        <dsp:cNvPr id="0" name=""/>
        <dsp:cNvSpPr/>
      </dsp:nvSpPr>
      <dsp:spPr>
        <a:xfrm>
          <a:off x="3829741" y="3497329"/>
          <a:ext cx="400777" cy="400777"/>
        </a:xfrm>
        <a:prstGeom prst="rect">
          <a:avLst/>
        </a:prstGeom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773A630-9086-405E-8C7A-D1894471D59C}">
      <dsp:nvSpPr>
        <dsp:cNvPr id="0" name=""/>
        <dsp:cNvSpPr/>
      </dsp:nvSpPr>
      <dsp:spPr>
        <a:xfrm>
          <a:off x="4523698" y="3352220"/>
          <a:ext cx="1628775" cy="69099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kern="1200" dirty="0">
              <a:solidFill>
                <a:schemeClr val="bg2"/>
              </a:solidFill>
            </a:rPr>
            <a:t>Les démarches d’aller vers à l’aide d’un camion, bus ou véhicule aménagé</a:t>
          </a:r>
        </a:p>
      </dsp:txBody>
      <dsp:txXfrm>
        <a:off x="4523698" y="3352220"/>
        <a:ext cx="1628775" cy="690995"/>
      </dsp:txXfrm>
    </dsp:sp>
    <dsp:sp modelId="{AAABC78A-4453-40C2-BD9A-B2C9057EA61A}">
      <dsp:nvSpPr>
        <dsp:cNvPr id="0" name=""/>
        <dsp:cNvSpPr/>
      </dsp:nvSpPr>
      <dsp:spPr>
        <a:xfrm>
          <a:off x="932989" y="5017366"/>
          <a:ext cx="690995" cy="690995"/>
        </a:xfrm>
        <a:prstGeom prst="ellipse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63A4896-89AD-4704-BB7A-FF51FD556FB3}">
      <dsp:nvSpPr>
        <dsp:cNvPr id="0" name=""/>
        <dsp:cNvSpPr/>
      </dsp:nvSpPr>
      <dsp:spPr>
        <a:xfrm>
          <a:off x="1078098" y="5162475"/>
          <a:ext cx="400777" cy="400777"/>
        </a:xfrm>
        <a:prstGeom prst="rect">
          <a:avLst/>
        </a:prstGeom>
        <a:blipFill>
          <a:blip xmlns:r="http://schemas.openxmlformats.org/officeDocument/2006/relationships"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CBA9839-256A-4C66-A4C0-B1DD3350767C}">
      <dsp:nvSpPr>
        <dsp:cNvPr id="0" name=""/>
        <dsp:cNvSpPr/>
      </dsp:nvSpPr>
      <dsp:spPr>
        <a:xfrm>
          <a:off x="1772055" y="5017366"/>
          <a:ext cx="1628775" cy="69099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kern="1200" dirty="0">
              <a:solidFill>
                <a:schemeClr val="bg2"/>
              </a:solidFill>
            </a:rPr>
            <a:t>Le repérage via des acteurs de proximité</a:t>
          </a:r>
        </a:p>
      </dsp:txBody>
      <dsp:txXfrm>
        <a:off x="1772055" y="5017366"/>
        <a:ext cx="1628775" cy="690995"/>
      </dsp:txXfrm>
    </dsp:sp>
    <dsp:sp modelId="{4F739091-C012-49F1-A8BC-0DE6B2757685}">
      <dsp:nvSpPr>
        <dsp:cNvPr id="0" name=""/>
        <dsp:cNvSpPr/>
      </dsp:nvSpPr>
      <dsp:spPr>
        <a:xfrm>
          <a:off x="3684632" y="5017366"/>
          <a:ext cx="690995" cy="690995"/>
        </a:xfrm>
        <a:prstGeom prst="ellipse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6598C6F-91D1-486C-A3A4-60CD6792ED2C}">
      <dsp:nvSpPr>
        <dsp:cNvPr id="0" name=""/>
        <dsp:cNvSpPr/>
      </dsp:nvSpPr>
      <dsp:spPr>
        <a:xfrm>
          <a:off x="3829741" y="5162475"/>
          <a:ext cx="400777" cy="400777"/>
        </a:xfrm>
        <a:prstGeom prst="rect">
          <a:avLst/>
        </a:prstGeom>
        <a:blipFill>
          <a:blip xmlns:r="http://schemas.openxmlformats.org/officeDocument/2006/relationships"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5AFC8B1-CB2D-4842-A431-9DDCD338D6CF}">
      <dsp:nvSpPr>
        <dsp:cNvPr id="0" name=""/>
        <dsp:cNvSpPr/>
      </dsp:nvSpPr>
      <dsp:spPr>
        <a:xfrm>
          <a:off x="4523698" y="5017366"/>
          <a:ext cx="1628775" cy="69099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kern="1200" dirty="0">
              <a:solidFill>
                <a:schemeClr val="bg2"/>
              </a:solidFill>
            </a:rPr>
            <a:t>Le repérage à l’occasion d’évènements culturels, sportifs ou festifs</a:t>
          </a:r>
        </a:p>
      </dsp:txBody>
      <dsp:txXfrm>
        <a:off x="4523698" y="5017366"/>
        <a:ext cx="1628775" cy="69099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27CF586-29AF-4783-98E3-229DC26E964F}">
      <dsp:nvSpPr>
        <dsp:cNvPr id="0" name=""/>
        <dsp:cNvSpPr/>
      </dsp:nvSpPr>
      <dsp:spPr>
        <a:xfrm>
          <a:off x="694436" y="1092064"/>
          <a:ext cx="881335" cy="881335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D2177AA-BBC4-4EA2-BD89-E570F6F334C6}">
      <dsp:nvSpPr>
        <dsp:cNvPr id="0" name=""/>
        <dsp:cNvSpPr/>
      </dsp:nvSpPr>
      <dsp:spPr>
        <a:xfrm>
          <a:off x="155842" y="2486593"/>
          <a:ext cx="1958523" cy="2025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kern="1200">
              <a:solidFill>
                <a:schemeClr val="bg2"/>
              </a:solidFill>
            </a:rPr>
            <a:t>Un besoin de formation et d’outillage -&gt; des compétences empruntant à celles du médiateur, de l’éducateur spécialisé ou du CIP</a:t>
          </a:r>
          <a:endParaRPr lang="en-US" sz="1600" kern="1200">
            <a:solidFill>
              <a:schemeClr val="bg2"/>
            </a:solidFill>
          </a:endParaRPr>
        </a:p>
      </dsp:txBody>
      <dsp:txXfrm>
        <a:off x="155842" y="2486593"/>
        <a:ext cx="1958523" cy="2025000"/>
      </dsp:txXfrm>
    </dsp:sp>
    <dsp:sp modelId="{8670F5A6-A5F2-433C-A994-FC67D47639E0}">
      <dsp:nvSpPr>
        <dsp:cNvPr id="0" name=""/>
        <dsp:cNvSpPr/>
      </dsp:nvSpPr>
      <dsp:spPr>
        <a:xfrm>
          <a:off x="2995701" y="1092064"/>
          <a:ext cx="881335" cy="881335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7B2341A-E03A-46BA-AD6B-E71D9B9FAAA2}">
      <dsp:nvSpPr>
        <dsp:cNvPr id="0" name=""/>
        <dsp:cNvSpPr/>
      </dsp:nvSpPr>
      <dsp:spPr>
        <a:xfrm>
          <a:off x="2457107" y="2486593"/>
          <a:ext cx="1958523" cy="2025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kern="1200" dirty="0">
              <a:solidFill>
                <a:schemeClr val="bg2"/>
              </a:solidFill>
            </a:rPr>
            <a:t>Créer de bonnes règles de fonctionnement entre les acteurs en matière de postures, de présentation de l’offre de service, etc.</a:t>
          </a:r>
          <a:endParaRPr lang="en-US" sz="1600" kern="1200" dirty="0">
            <a:solidFill>
              <a:schemeClr val="bg2"/>
            </a:solidFill>
          </a:endParaRPr>
        </a:p>
      </dsp:txBody>
      <dsp:txXfrm>
        <a:off x="2457107" y="2486593"/>
        <a:ext cx="1958523" cy="2025000"/>
      </dsp:txXfrm>
    </dsp:sp>
    <dsp:sp modelId="{25D4211F-369A-411D-BE15-B3C0D7F4DE5F}">
      <dsp:nvSpPr>
        <dsp:cNvPr id="0" name=""/>
        <dsp:cNvSpPr/>
      </dsp:nvSpPr>
      <dsp:spPr>
        <a:xfrm>
          <a:off x="5296965" y="1092064"/>
          <a:ext cx="881335" cy="881335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23A5CF3-E009-4B79-91A0-FF48BADB63CC}">
      <dsp:nvSpPr>
        <dsp:cNvPr id="0" name=""/>
        <dsp:cNvSpPr/>
      </dsp:nvSpPr>
      <dsp:spPr>
        <a:xfrm>
          <a:off x="4758372" y="2486593"/>
          <a:ext cx="1958523" cy="2025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kern="1200">
              <a:solidFill>
                <a:schemeClr val="bg2"/>
              </a:solidFill>
            </a:rPr>
            <a:t>Un décloisonnement des pratiques et un partage des savoirs faire</a:t>
          </a:r>
          <a:endParaRPr lang="en-US" sz="1600" kern="1200">
            <a:solidFill>
              <a:schemeClr val="bg2"/>
            </a:solidFill>
          </a:endParaRPr>
        </a:p>
      </dsp:txBody>
      <dsp:txXfrm>
        <a:off x="4758372" y="2486593"/>
        <a:ext cx="1958523" cy="202500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581FA6C-5A8A-4D94-87F5-5A2246CE4C65}">
      <dsp:nvSpPr>
        <dsp:cNvPr id="0" name=""/>
        <dsp:cNvSpPr/>
      </dsp:nvSpPr>
      <dsp:spPr>
        <a:xfrm>
          <a:off x="0" y="293996"/>
          <a:ext cx="5860274" cy="87516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 err="1"/>
            <a:t>Recréer</a:t>
          </a:r>
          <a:r>
            <a:rPr lang="en-US" sz="2200" kern="1200" dirty="0"/>
            <a:t> de la </a:t>
          </a:r>
          <a:r>
            <a:rPr lang="en-US" sz="2200" kern="1200" dirty="0" err="1"/>
            <a:t>capacité</a:t>
          </a:r>
          <a:r>
            <a:rPr lang="en-US" sz="2200" kern="1200" dirty="0"/>
            <a:t> à se </a:t>
          </a:r>
          <a:r>
            <a:rPr lang="en-US" sz="2200" kern="1200" dirty="0" err="1"/>
            <a:t>projeter</a:t>
          </a:r>
          <a:r>
            <a:rPr lang="en-US" sz="2200" kern="1200" dirty="0"/>
            <a:t> et à </a:t>
          </a:r>
          <a:r>
            <a:rPr lang="en-US" sz="2200" kern="1200" dirty="0" err="1"/>
            <a:t>s’engager</a:t>
          </a:r>
          <a:endParaRPr lang="en-US" sz="2200" kern="1200" dirty="0"/>
        </a:p>
      </dsp:txBody>
      <dsp:txXfrm>
        <a:off x="42722" y="336718"/>
        <a:ext cx="5774830" cy="789716"/>
      </dsp:txXfrm>
    </dsp:sp>
    <dsp:sp modelId="{BB5DA27A-AF0E-4F57-91B6-17318C35FB8D}">
      <dsp:nvSpPr>
        <dsp:cNvPr id="0" name=""/>
        <dsp:cNvSpPr/>
      </dsp:nvSpPr>
      <dsp:spPr>
        <a:xfrm>
          <a:off x="0" y="1232516"/>
          <a:ext cx="5860274" cy="875160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200" kern="1200" dirty="0"/>
            <a:t>Réinstaurer la confiance (en soi, envers les institutions, envers les autres)</a:t>
          </a:r>
        </a:p>
      </dsp:txBody>
      <dsp:txXfrm>
        <a:off x="42722" y="1275238"/>
        <a:ext cx="5774830" cy="789716"/>
      </dsp:txXfrm>
    </dsp:sp>
    <dsp:sp modelId="{91A75AB1-6A5E-4CBB-BE93-6947608A8B8C}">
      <dsp:nvSpPr>
        <dsp:cNvPr id="0" name=""/>
        <dsp:cNvSpPr/>
      </dsp:nvSpPr>
      <dsp:spPr>
        <a:xfrm>
          <a:off x="0" y="2171036"/>
          <a:ext cx="5860274" cy="875160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200" kern="1200" dirty="0"/>
            <a:t>Créer les conditions d’une réelle mise en action du bénéficiaire, restaurer leur capacité d’agir</a:t>
          </a:r>
        </a:p>
      </dsp:txBody>
      <dsp:txXfrm>
        <a:off x="42722" y="2213758"/>
        <a:ext cx="5774830" cy="789716"/>
      </dsp:txXfrm>
    </dsp:sp>
    <dsp:sp modelId="{E10F6547-576A-4B0D-AB58-D99195BE54E0}">
      <dsp:nvSpPr>
        <dsp:cNvPr id="0" name=""/>
        <dsp:cNvSpPr/>
      </dsp:nvSpPr>
      <dsp:spPr>
        <a:xfrm>
          <a:off x="0" y="3109556"/>
          <a:ext cx="5860274" cy="875160"/>
        </a:xfrm>
        <a:prstGeom prst="roundRect">
          <a:avLst/>
        </a:prstGeom>
        <a:solidFill>
          <a:srgbClr val="FFC000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200" kern="1200" dirty="0"/>
            <a:t>Considérer les freins immédiats et urgents qui rendent difficile la mobilisation</a:t>
          </a:r>
        </a:p>
      </dsp:txBody>
      <dsp:txXfrm>
        <a:off x="42722" y="3152278"/>
        <a:ext cx="5774830" cy="789716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7C92977-4EBC-43B7-86FC-4663DBE56AA6}">
      <dsp:nvSpPr>
        <dsp:cNvPr id="0" name=""/>
        <dsp:cNvSpPr/>
      </dsp:nvSpPr>
      <dsp:spPr>
        <a:xfrm>
          <a:off x="82613" y="908559"/>
          <a:ext cx="897246" cy="897246"/>
        </a:xfrm>
        <a:prstGeom prst="ellipse">
          <a:avLst/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30DF0D0-AD62-4785-AF83-C80FF2FFABBF}">
      <dsp:nvSpPr>
        <dsp:cNvPr id="0" name=""/>
        <dsp:cNvSpPr/>
      </dsp:nvSpPr>
      <dsp:spPr>
        <a:xfrm>
          <a:off x="271034" y="1096980"/>
          <a:ext cx="520402" cy="520402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4F20245-78E2-491E-990C-26F1A73BC892}">
      <dsp:nvSpPr>
        <dsp:cNvPr id="0" name=""/>
        <dsp:cNvSpPr/>
      </dsp:nvSpPr>
      <dsp:spPr>
        <a:xfrm>
          <a:off x="1172126" y="908559"/>
          <a:ext cx="2114937" cy="89724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>
              <a:solidFill>
                <a:schemeClr val="bg2"/>
              </a:solidFill>
            </a:rPr>
            <a:t>Répondre aux premiers besoins ou freins du quotidien pour créer de la confiance et une capacité d’engagement</a:t>
          </a:r>
        </a:p>
      </dsp:txBody>
      <dsp:txXfrm>
        <a:off x="1172126" y="908559"/>
        <a:ext cx="2114937" cy="897246"/>
      </dsp:txXfrm>
    </dsp:sp>
    <dsp:sp modelId="{C687921E-73A4-4986-BECD-E2160147C7F7}">
      <dsp:nvSpPr>
        <dsp:cNvPr id="0" name=""/>
        <dsp:cNvSpPr/>
      </dsp:nvSpPr>
      <dsp:spPr>
        <a:xfrm>
          <a:off x="3655575" y="908559"/>
          <a:ext cx="897246" cy="897246"/>
        </a:xfrm>
        <a:prstGeom prst="ellipse">
          <a:avLst/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FBE46C3-8175-49A4-8373-5830431BA342}">
      <dsp:nvSpPr>
        <dsp:cNvPr id="0" name=""/>
        <dsp:cNvSpPr/>
      </dsp:nvSpPr>
      <dsp:spPr>
        <a:xfrm>
          <a:off x="3843996" y="1096980"/>
          <a:ext cx="520402" cy="520402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B706810-BEA6-4553-B784-FE6F68E06916}">
      <dsp:nvSpPr>
        <dsp:cNvPr id="0" name=""/>
        <dsp:cNvSpPr/>
      </dsp:nvSpPr>
      <dsp:spPr>
        <a:xfrm>
          <a:off x="4745088" y="908559"/>
          <a:ext cx="2114937" cy="89724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200" kern="1200">
              <a:solidFill>
                <a:schemeClr val="bg2"/>
              </a:solidFill>
            </a:rPr>
            <a:t>Recréer de l’engagement en en proposant aux personnes de vivre un temps « extra-ordinaire » (culture, sport, nature) pour rompre avec les dépendances ordinaires et ainsi rendre possible l’amorçage d’une nouvelle dynamique</a:t>
          </a:r>
        </a:p>
      </dsp:txBody>
      <dsp:txXfrm>
        <a:off x="4745088" y="908559"/>
        <a:ext cx="2114937" cy="897246"/>
      </dsp:txXfrm>
    </dsp:sp>
    <dsp:sp modelId="{2C46C30C-6631-4795-A10F-83CA496A9B84}">
      <dsp:nvSpPr>
        <dsp:cNvPr id="0" name=""/>
        <dsp:cNvSpPr/>
      </dsp:nvSpPr>
      <dsp:spPr>
        <a:xfrm>
          <a:off x="7228536" y="908559"/>
          <a:ext cx="897246" cy="897246"/>
        </a:xfrm>
        <a:prstGeom prst="ellipse">
          <a:avLst/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3565709-7636-4669-ABB2-EF53ECD4C2B4}">
      <dsp:nvSpPr>
        <dsp:cNvPr id="0" name=""/>
        <dsp:cNvSpPr/>
      </dsp:nvSpPr>
      <dsp:spPr>
        <a:xfrm>
          <a:off x="7416958" y="1096980"/>
          <a:ext cx="520402" cy="520402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01A0521-9281-48AD-A09D-5FDFF93BECC2}">
      <dsp:nvSpPr>
        <dsp:cNvPr id="0" name=""/>
        <dsp:cNvSpPr/>
      </dsp:nvSpPr>
      <dsp:spPr>
        <a:xfrm>
          <a:off x="8318049" y="908559"/>
          <a:ext cx="2114937" cy="89724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200" kern="1200">
              <a:solidFill>
                <a:schemeClr val="bg2"/>
              </a:solidFill>
            </a:rPr>
            <a:t>Travailler d’emblée à la reconnaissance et à la valorisation de premières compétences afin de reconstruire l’estime de soi et la capacité de projection. </a:t>
          </a:r>
        </a:p>
      </dsp:txBody>
      <dsp:txXfrm>
        <a:off x="8318049" y="908559"/>
        <a:ext cx="2114937" cy="897246"/>
      </dsp:txXfrm>
    </dsp:sp>
    <dsp:sp modelId="{4185B9BA-F607-4572-8284-5F6352992E70}">
      <dsp:nvSpPr>
        <dsp:cNvPr id="0" name=""/>
        <dsp:cNvSpPr/>
      </dsp:nvSpPr>
      <dsp:spPr>
        <a:xfrm>
          <a:off x="82613" y="2545532"/>
          <a:ext cx="897246" cy="897246"/>
        </a:xfrm>
        <a:prstGeom prst="ellipse">
          <a:avLst/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A12B06E-4CD9-4491-B8DE-7DCD4E4F22CB}">
      <dsp:nvSpPr>
        <dsp:cNvPr id="0" name=""/>
        <dsp:cNvSpPr/>
      </dsp:nvSpPr>
      <dsp:spPr>
        <a:xfrm>
          <a:off x="271034" y="2733954"/>
          <a:ext cx="520402" cy="520402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EB50875-F9AF-4B2A-8BE0-CA3A01F5A2D6}">
      <dsp:nvSpPr>
        <dsp:cNvPr id="0" name=""/>
        <dsp:cNvSpPr/>
      </dsp:nvSpPr>
      <dsp:spPr>
        <a:xfrm>
          <a:off x="1172126" y="2545532"/>
          <a:ext cx="2114937" cy="89724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200" kern="1200">
              <a:solidFill>
                <a:schemeClr val="bg2"/>
              </a:solidFill>
            </a:rPr>
            <a:t>Une exploration rapide de situations professionnelles via la découverte des métiers et la mise en activité rapide</a:t>
          </a:r>
        </a:p>
      </dsp:txBody>
      <dsp:txXfrm>
        <a:off x="1172126" y="2545532"/>
        <a:ext cx="2114937" cy="897246"/>
      </dsp:txXfrm>
    </dsp:sp>
    <dsp:sp modelId="{492BAC0C-C5B1-4CCA-9701-6163D8DD64EF}">
      <dsp:nvSpPr>
        <dsp:cNvPr id="0" name=""/>
        <dsp:cNvSpPr/>
      </dsp:nvSpPr>
      <dsp:spPr>
        <a:xfrm>
          <a:off x="3655575" y="2545532"/>
          <a:ext cx="897246" cy="897246"/>
        </a:xfrm>
        <a:prstGeom prst="ellipse">
          <a:avLst/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49E053D-D33C-48CE-8DAD-B784E250EC75}">
      <dsp:nvSpPr>
        <dsp:cNvPr id="0" name=""/>
        <dsp:cNvSpPr/>
      </dsp:nvSpPr>
      <dsp:spPr>
        <a:xfrm>
          <a:off x="3843996" y="2733954"/>
          <a:ext cx="520402" cy="520402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1AB3CDC-C436-4D2A-B755-09B783CD9FBF}">
      <dsp:nvSpPr>
        <dsp:cNvPr id="0" name=""/>
        <dsp:cNvSpPr/>
      </dsp:nvSpPr>
      <dsp:spPr>
        <a:xfrm>
          <a:off x="4745088" y="2545532"/>
          <a:ext cx="2114937" cy="89724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200" kern="1200" dirty="0">
              <a:solidFill>
                <a:schemeClr val="bg2"/>
              </a:solidFill>
            </a:rPr>
            <a:t>Créer et s’appuyer sur une dynamique et des ressources relevant du collectif en prenant appui sur des pairs, sur une communauté de personnes partageant une identité ou un engagement et/ou sur un réseau de partenaires locaux</a:t>
          </a:r>
        </a:p>
      </dsp:txBody>
      <dsp:txXfrm>
        <a:off x="4745088" y="2545532"/>
        <a:ext cx="2114937" cy="897246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581FA6C-5A8A-4D94-87F5-5A2246CE4C65}">
      <dsp:nvSpPr>
        <dsp:cNvPr id="0" name=""/>
        <dsp:cNvSpPr/>
      </dsp:nvSpPr>
      <dsp:spPr>
        <a:xfrm>
          <a:off x="0" y="47733"/>
          <a:ext cx="5860274" cy="1006931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Le sport pour </a:t>
          </a:r>
          <a:r>
            <a:rPr lang="en-US" sz="1800" kern="1200" dirty="0" err="1"/>
            <a:t>repérer</a:t>
          </a:r>
          <a:r>
            <a:rPr lang="en-US" sz="1800" kern="1200" dirty="0"/>
            <a:t> les publics invisibles : un point </a:t>
          </a:r>
          <a:r>
            <a:rPr lang="en-US" sz="1800" kern="1200" dirty="0" err="1"/>
            <a:t>d’accroche</a:t>
          </a:r>
          <a:r>
            <a:rPr lang="en-US" sz="1800" kern="1200" dirty="0"/>
            <a:t> </a:t>
          </a:r>
          <a:r>
            <a:rPr lang="en-US" sz="1800" kern="1200" dirty="0" err="1"/>
            <a:t>impactant</a:t>
          </a:r>
          <a:endParaRPr lang="en-US" sz="1800" kern="1200" dirty="0"/>
        </a:p>
      </dsp:txBody>
      <dsp:txXfrm>
        <a:off x="49154" y="96887"/>
        <a:ext cx="5761966" cy="908623"/>
      </dsp:txXfrm>
    </dsp:sp>
    <dsp:sp modelId="{BB5DA27A-AF0E-4F57-91B6-17318C35FB8D}">
      <dsp:nvSpPr>
        <dsp:cNvPr id="0" name=""/>
        <dsp:cNvSpPr/>
      </dsp:nvSpPr>
      <dsp:spPr>
        <a:xfrm>
          <a:off x="0" y="1106505"/>
          <a:ext cx="5860274" cy="1006931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kern="1200" dirty="0"/>
            <a:t>Le sport pour remobiliser et lever les freins à l’insertion : décentrer l’accompagnement des lieux identifiés comme « sérieux »</a:t>
          </a:r>
        </a:p>
      </dsp:txBody>
      <dsp:txXfrm>
        <a:off x="49154" y="1155659"/>
        <a:ext cx="5761966" cy="908623"/>
      </dsp:txXfrm>
    </dsp:sp>
    <dsp:sp modelId="{91A75AB1-6A5E-4CBB-BE93-6947608A8B8C}">
      <dsp:nvSpPr>
        <dsp:cNvPr id="0" name=""/>
        <dsp:cNvSpPr/>
      </dsp:nvSpPr>
      <dsp:spPr>
        <a:xfrm>
          <a:off x="0" y="2165276"/>
          <a:ext cx="5860274" cy="1006931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kern="1200" dirty="0"/>
            <a:t>Le sport  pour révéler, développer des compétences et rencontrer autrement des employeurs</a:t>
          </a:r>
        </a:p>
      </dsp:txBody>
      <dsp:txXfrm>
        <a:off x="49154" y="2214430"/>
        <a:ext cx="5761966" cy="908623"/>
      </dsp:txXfrm>
    </dsp:sp>
    <dsp:sp modelId="{E10F6547-576A-4B0D-AB58-D99195BE54E0}">
      <dsp:nvSpPr>
        <dsp:cNvPr id="0" name=""/>
        <dsp:cNvSpPr/>
      </dsp:nvSpPr>
      <dsp:spPr>
        <a:xfrm>
          <a:off x="0" y="3224047"/>
          <a:ext cx="5860274" cy="1006931"/>
        </a:xfrm>
        <a:prstGeom prst="roundRect">
          <a:avLst/>
        </a:prstGeom>
        <a:solidFill>
          <a:srgbClr val="FFC000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kern="1200" dirty="0"/>
            <a:t>Le sport et les secteurs d’activité liés au sport comme débouché professionnel</a:t>
          </a:r>
        </a:p>
      </dsp:txBody>
      <dsp:txXfrm>
        <a:off x="49154" y="3273201"/>
        <a:ext cx="5761966" cy="90862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CircleList">
  <dgm:title val="Icon Circle List"/>
  <dgm:desc val="Use to show non-sequential or grouped chunks of information accompanied by related visuals. Circular shapes can hold an icon or small picture and corresponding text box shows Level 1 text. Works best for icons or small pictures with medium-length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alg type="sp"/>
    <dgm:shape xmlns:r="http://schemas.openxmlformats.org/officeDocument/2006/relationships" r:blip="">
      <dgm:adjLst/>
    </dgm:shape>
    <dgm:presOf/>
    <dgm:choose name="Name0">
      <dgm:if name="Name1" axis="ch" ptType="node" func="cnt" op="lte" val="3">
        <dgm:constrLst>
          <dgm:constr type="w" for="ch" forName="container" refType="w"/>
          <dgm:constr type="h" for="ch" forName="container" refType="h" fact="0.4"/>
        </dgm:constrLst>
      </dgm:if>
      <dgm:else name="Name2">
        <dgm:constrLst>
          <dgm:constr type="w" for="ch" forName="container" refType="w"/>
          <dgm:constr type="h" for="ch" forName="container" refType="h"/>
        </dgm:constrLst>
      </dgm:else>
    </dgm:choose>
    <dgm:ruleLst>
      <dgm:rule type="h" for="ch" forName="container" val="INF" fact="NaN" max="NaN"/>
    </dgm:ruleLst>
    <dgm:layoutNode name="container">
      <dgm:varLst>
        <dgm:dir/>
        <dgm:resizeHandles val="exact"/>
      </dgm:varLst>
      <dgm:choose name="Name3">
        <dgm:if name="Name4" axis="self" func="var" arg="dir" op="equ" val="norm">
          <dgm:alg type="snake">
            <dgm:param type="grDir" val="tL"/>
            <dgm:param type="flowDir" val="row"/>
            <dgm:param type="contDir" val="sameDir"/>
          </dgm:alg>
        </dgm:if>
        <dgm:else name="Name5">
          <dgm:alg type="snake">
            <dgm:param type="grDir" val="tR"/>
            <dgm:param type="flowDir" val="row"/>
            <dgm:param type="contDir" val="sameDi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w" fact="0.28"/>
        <dgm:constr type="w" for="ch" forName="sibTrans" refType="w" refFor="ch" refForName="compNode" fact="0.115"/>
        <dgm:constr type="sp" refType="h" op="equ" fact="0.17"/>
        <dgm:constr type="primFontSz" for="des" ptType="node" op="equ" val="24"/>
        <dgm:constr type="h" for="des" forName="compNode" op="equ"/>
        <dgm:constr type="h" for="des" forName="iconBgRect" op="equ"/>
      </dgm:constrLst>
      <dgm:ruleLst>
        <dgm:rule type="w" for="ch" forName="compNode" val="60" fact="NaN" max="NaN"/>
      </dgm:ruleLst>
      <dgm:forEach name="Name6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 axis="self"/>
          <dgm:constrLst>
            <dgm:constr type="w" for="ch" forName="iconBgRect" refType="w" fact="0.28"/>
            <dgm:constr type="h" for="ch" forName="iconBgRect" refType="w" refFor="ch" refForName="iconBgRect"/>
            <dgm:constr type="t" for="ch" forName="iconBgRect"/>
            <dgm:constr type="l" for="ch" forName="iconBgRect"/>
            <dgm:constr type="w" for="ch" forName="iconRect" refType="w" refFor="ch" refForName="iconBgRect" fact="0.58"/>
            <dgm:constr type="h" for="ch" forName="iconRect" refType="w" refFor="ch" refForName="iconRect"/>
            <dgm:constr type="ctrX" for="ch" forName="iconRect" refType="ctrX" refFor="ch" refForName="iconBgRect"/>
            <dgm:constr type="ctrY" for="ch" forName="iconRect" refType="ctrY" refFor="ch" refForName="iconBgRect"/>
            <dgm:constr type="w" for="ch" forName="spaceRect" refType="w" fact="0.06"/>
            <dgm:constr type="h" for="ch" forName="spaceRect" refType="h" refFor="ch" refForName="iconBgRect"/>
            <dgm:constr type="t" for="ch" forName="spaceRect" refType="t" refFor="ch" refForName="iconBgRect"/>
            <dgm:constr type="l" for="ch" forName="spaceRect" refType="r" refFor="ch" refForName="iconBgRect"/>
            <dgm:constr type="h" for="ch" forName="textRect" refType="h" refFor="ch" refForName="iconBgRect"/>
            <dgm:constr type="t" for="ch" forName="textRect" refType="t" refFor="ch" refForName="iconBgRect"/>
            <dgm:constr type="l" for="ch" forName="textRect" refType="r" refFor="ch" refForName="spaceRect"/>
          </dgm:constrLst>
          <dgm:ruleLst/>
          <dgm:layoutNode name="iconBgRect" styleLbl="bgShp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  <dgm:ruleLst/>
          </dgm:layoutNode>
          <dgm:layoutNode name="iconRect" styleLbl="node1">
            <dgm:alg type="sp"/>
            <dgm:shape xmlns:r="http://schemas.openxmlformats.org/officeDocument/2006/relationships" type="rect" r:blip="" blipPhldr="1">
              <dgm:adjLst/>
            </dgm:shape>
            <dgm:presOf/>
            <dgm:constrLst/>
            <dgm:ruleLst/>
          </dgm:layoutNode>
          <dgm:layoutNode name="spaceRect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textRect" styleLbl="revTx">
            <dgm:varLst>
              <dgm:chMax val="1"/>
              <dgm:chPref val="1"/>
            </dgm:varLst>
            <dgm:choose name="Name7">
              <dgm:if name="Name8" func="var" arg="dir" op="equ" val="norm">
                <dgm:alg type="tx">
                  <dgm:param type="txAnchorVert" val="mid"/>
                  <dgm:param type="parTxLTRAlign" val="l"/>
                  <dgm:param type="shpTxLTRAlignCh" val="l"/>
                  <dgm:param type="parTxRTLAlign" val="l"/>
                  <dgm:param type="shpTxRTLAlignCh" val="l"/>
                </dgm:alg>
              </dgm:if>
              <dgm:else name="Name9">
                <dgm:alg type="tx">
                  <dgm:param type="txAnchorVert" val="mid"/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11" fact="NaN" max="NaN"/>
            </dgm:ruleLst>
          </dgm:layoutNode>
        </dgm:layoutNode>
        <dgm:forEach name="Name10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8/2/layout/IconLabelList">
  <dgm:title val="Icon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2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50"/>
          <dgm:constr type="h" for="des" forName="compNode" op="equ"/>
          <dgm:constr type="h" for="des" forName="textRect" op="equ"/>
        </dgm:constrLst>
      </dgm:if>
      <dgm:if name="Name5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6"/>
          <dgm:constr type="h" for="des" forName="compNode" op="equ"/>
          <dgm:constr type="h" for="des" forName="textRect" op="equ"/>
        </dgm:constrLst>
      </dgm:if>
      <dgm:else name="Name6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7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4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h" for="ch" forName="spaceRect" refType="h" fact="0.15"/>
          <dgm:constr type="w" for="ch" forName="spaceRect" refType="w"/>
          <dgm:constr type="l" for="ch" forName="spaceRect"/>
          <dgm:constr type="t" for="ch" forName="spaceRect" refType="b" refFor="ch" refForName="icon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8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18/2/layout/IconCircleList">
  <dgm:title val="Icon Circle List"/>
  <dgm:desc val="Use to show non-sequential or grouped chunks of information accompanied by related visuals. Circular shapes can hold an icon or small picture and corresponding text box shows Level 1 text. Works best for icons or small pictures with medium-length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alg type="sp"/>
    <dgm:shape xmlns:r="http://schemas.openxmlformats.org/officeDocument/2006/relationships" r:blip="">
      <dgm:adjLst/>
    </dgm:shape>
    <dgm:presOf/>
    <dgm:choose name="Name0">
      <dgm:if name="Name1" axis="ch" ptType="node" func="cnt" op="lte" val="3">
        <dgm:constrLst>
          <dgm:constr type="w" for="ch" forName="container" refType="w"/>
          <dgm:constr type="h" for="ch" forName="container" refType="h" fact="0.4"/>
        </dgm:constrLst>
      </dgm:if>
      <dgm:else name="Name2">
        <dgm:constrLst>
          <dgm:constr type="w" for="ch" forName="container" refType="w"/>
          <dgm:constr type="h" for="ch" forName="container" refType="h"/>
        </dgm:constrLst>
      </dgm:else>
    </dgm:choose>
    <dgm:ruleLst>
      <dgm:rule type="h" for="ch" forName="container" val="INF" fact="NaN" max="NaN"/>
    </dgm:ruleLst>
    <dgm:layoutNode name="container">
      <dgm:varLst>
        <dgm:dir/>
        <dgm:resizeHandles val="exact"/>
      </dgm:varLst>
      <dgm:choose name="Name3">
        <dgm:if name="Name4" axis="self" func="var" arg="dir" op="equ" val="norm">
          <dgm:alg type="snake">
            <dgm:param type="grDir" val="tL"/>
            <dgm:param type="flowDir" val="row"/>
            <dgm:param type="contDir" val="sameDir"/>
          </dgm:alg>
        </dgm:if>
        <dgm:else name="Name5">
          <dgm:alg type="snake">
            <dgm:param type="grDir" val="tR"/>
            <dgm:param type="flowDir" val="row"/>
            <dgm:param type="contDir" val="sameDi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w" fact="0.28"/>
        <dgm:constr type="w" for="ch" forName="sibTrans" refType="w" refFor="ch" refForName="compNode" fact="0.115"/>
        <dgm:constr type="sp" refType="h" op="equ" fact="0.17"/>
        <dgm:constr type="primFontSz" for="des" ptType="node" op="equ" val="24"/>
        <dgm:constr type="h" for="des" forName="compNode" op="equ"/>
        <dgm:constr type="h" for="des" forName="iconBgRect" op="equ"/>
      </dgm:constrLst>
      <dgm:ruleLst>
        <dgm:rule type="w" for="ch" forName="compNode" val="60" fact="NaN" max="NaN"/>
      </dgm:ruleLst>
      <dgm:forEach name="Name6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 axis="self"/>
          <dgm:constrLst>
            <dgm:constr type="w" for="ch" forName="iconBgRect" refType="w" fact="0.28"/>
            <dgm:constr type="h" for="ch" forName="iconBgRect" refType="w" refFor="ch" refForName="iconBgRect"/>
            <dgm:constr type="t" for="ch" forName="iconBgRect"/>
            <dgm:constr type="l" for="ch" forName="iconBgRect"/>
            <dgm:constr type="w" for="ch" forName="iconRect" refType="w" refFor="ch" refForName="iconBgRect" fact="0.58"/>
            <dgm:constr type="h" for="ch" forName="iconRect" refType="w" refFor="ch" refForName="iconRect"/>
            <dgm:constr type="ctrX" for="ch" forName="iconRect" refType="ctrX" refFor="ch" refForName="iconBgRect"/>
            <dgm:constr type="ctrY" for="ch" forName="iconRect" refType="ctrY" refFor="ch" refForName="iconBgRect"/>
            <dgm:constr type="w" for="ch" forName="spaceRect" refType="w" fact="0.06"/>
            <dgm:constr type="h" for="ch" forName="spaceRect" refType="h" refFor="ch" refForName="iconBgRect"/>
            <dgm:constr type="t" for="ch" forName="spaceRect" refType="t" refFor="ch" refForName="iconBgRect"/>
            <dgm:constr type="l" for="ch" forName="spaceRect" refType="r" refFor="ch" refForName="iconBgRect"/>
            <dgm:constr type="h" for="ch" forName="textRect" refType="h" refFor="ch" refForName="iconBgRect"/>
            <dgm:constr type="t" for="ch" forName="textRect" refType="t" refFor="ch" refForName="iconBgRect"/>
            <dgm:constr type="l" for="ch" forName="textRect" refType="r" refFor="ch" refForName="spaceRect"/>
          </dgm:constrLst>
          <dgm:ruleLst/>
          <dgm:layoutNode name="iconBgRect" styleLbl="bgShp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  <dgm:ruleLst/>
          </dgm:layoutNode>
          <dgm:layoutNode name="iconRect" styleLbl="node1">
            <dgm:alg type="sp"/>
            <dgm:shape xmlns:r="http://schemas.openxmlformats.org/officeDocument/2006/relationships" type="rect" r:blip="" blipPhldr="1">
              <dgm:adjLst/>
            </dgm:shape>
            <dgm:presOf/>
            <dgm:constrLst/>
            <dgm:ruleLst/>
          </dgm:layoutNode>
          <dgm:layoutNode name="spaceRect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textRect" styleLbl="revTx">
            <dgm:varLst>
              <dgm:chMax val="1"/>
              <dgm:chPref val="1"/>
            </dgm:varLst>
            <dgm:choose name="Name7">
              <dgm:if name="Name8" func="var" arg="dir" op="equ" val="norm">
                <dgm:alg type="tx">
                  <dgm:param type="txAnchorVert" val="mid"/>
                  <dgm:param type="parTxLTRAlign" val="l"/>
                  <dgm:param type="shpTxLTRAlignCh" val="l"/>
                  <dgm:param type="parTxRTLAlign" val="l"/>
                  <dgm:param type="shpTxRTLAlignCh" val="l"/>
                </dgm:alg>
              </dgm:if>
              <dgm:else name="Name9">
                <dgm:alg type="tx">
                  <dgm:param type="txAnchorVert" val="mid"/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11" fact="NaN" max="NaN"/>
            </dgm:ruleLst>
          </dgm:layoutNode>
        </dgm:layoutNode>
        <dgm:forEach name="Name10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9B505A83-0467-41FC-A34A-85DB2A40E23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BEA3F636-90FB-4EA1-86AC-83570E0076E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20D903-F193-4FCF-9C4B-91541C3BA560}" type="datetimeFigureOut">
              <a:rPr lang="fr-FR" smtClean="0"/>
              <a:t>06/11/2023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0FC3B07F-3B08-4E4C-9F48-F487719E553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265AAE29-BF9F-440F-98A8-594775203A5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522BDF-0774-4479-A66C-27E217C2AF3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218533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A4BA86-9945-4EC7-9468-C5CB044FD81D}" type="datetimeFigureOut">
              <a:rPr lang="fr-FR" smtClean="0"/>
              <a:t>06/11/2023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B24DAF-F5F2-43C7-A275-645BC12635F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833200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Les principaux AAP : « repérer et remobiliser les publics invisibles », « 100% inclusion, la fabrique de la remobilisation »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3B24DAF-F5F2-43C7-A275-645BC12635F8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149251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>
            <a:extLst>
              <a:ext uri="{FF2B5EF4-FFF2-40B4-BE49-F238E27FC236}">
                <a16:creationId xmlns:a16="http://schemas.microsoft.com/office/drawing/2014/main" id="{27680878-DFA5-46EF-8B70-D3BB7EA974E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7" t="7945" r="426" b="12600"/>
          <a:stretch/>
        </p:blipFill>
        <p:spPr bwMode="auto">
          <a:xfrm>
            <a:off x="0" y="0"/>
            <a:ext cx="3243943" cy="68580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8" name="Image 7">
            <a:extLst>
              <a:ext uri="{FF2B5EF4-FFF2-40B4-BE49-F238E27FC236}">
                <a16:creationId xmlns:a16="http://schemas.microsoft.com/office/drawing/2014/main" id="{3BB9D4D2-878E-43E1-8701-4873E39D8EB7}"/>
              </a:ext>
            </a:extLst>
          </p:cNvPr>
          <p:cNvPicPr/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85982" y="231367"/>
            <a:ext cx="1409065" cy="788035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6AAA5D5B-FF2B-4B6E-8539-50620F17CC8E}"/>
              </a:ext>
            </a:extLst>
          </p:cNvPr>
          <p:cNvSpPr/>
          <p:nvPr userDrawn="1"/>
        </p:nvSpPr>
        <p:spPr>
          <a:xfrm>
            <a:off x="4291329" y="4117522"/>
            <a:ext cx="2989580" cy="95250"/>
          </a:xfrm>
          <a:prstGeom prst="rect">
            <a:avLst/>
          </a:prstGeom>
          <a:solidFill>
            <a:schemeClr val="tx2"/>
          </a:solidFill>
          <a:ln w="19050" cap="flat" cmpd="sng" algn="ctr">
            <a:solidFill>
              <a:schemeClr val="accent1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0232E66D-64BC-4E27-A9BC-36A2937B10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91329" y="2473648"/>
            <a:ext cx="6873976" cy="1139825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5D291040-883A-40C0-936D-69E91571C6D8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4384313" y="4446655"/>
            <a:ext cx="4563746" cy="914400"/>
          </a:xfrm>
        </p:spPr>
        <p:txBody>
          <a:bodyPr/>
          <a:lstStyle>
            <a:lvl1pPr marL="0" indent="0">
              <a:buNone/>
              <a:defRPr sz="2000" b="1"/>
            </a:lvl1pPr>
          </a:lstStyle>
          <a:p>
            <a:pPr lvl="0"/>
            <a:r>
              <a:rPr lang="fr-FR" dirty="0"/>
              <a:t>Titre de la mission</a:t>
            </a:r>
          </a:p>
        </p:txBody>
      </p:sp>
      <p:sp>
        <p:nvSpPr>
          <p:cNvPr id="13" name="Espace réservé du contenu 3">
            <a:extLst>
              <a:ext uri="{FF2B5EF4-FFF2-40B4-BE49-F238E27FC236}">
                <a16:creationId xmlns:a16="http://schemas.microsoft.com/office/drawing/2014/main" id="{51CF8023-68FD-44D1-B5CD-776E31B9B260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4291329" y="549603"/>
            <a:ext cx="4563746" cy="914400"/>
          </a:xfrm>
        </p:spPr>
        <p:txBody>
          <a:bodyPr/>
          <a:lstStyle>
            <a:lvl1pPr marL="0" indent="0">
              <a:buNone/>
              <a:defRPr sz="2000" b="1"/>
            </a:lvl1pPr>
          </a:lstStyle>
          <a:p>
            <a:pPr lvl="0"/>
            <a:r>
              <a:rPr lang="fr-FR" dirty="0"/>
              <a:t>Logo client</a:t>
            </a:r>
          </a:p>
        </p:txBody>
      </p:sp>
    </p:spTree>
    <p:extLst>
      <p:ext uri="{BB962C8B-B14F-4D97-AF65-F5344CB8AC3E}">
        <p14:creationId xmlns:p14="http://schemas.microsoft.com/office/powerpoint/2010/main" val="9282568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>
            <a:extLst>
              <a:ext uri="{FF2B5EF4-FFF2-40B4-BE49-F238E27FC236}">
                <a16:creationId xmlns:a16="http://schemas.microsoft.com/office/drawing/2014/main" id="{DCB23318-2F2F-4CB7-B66A-89E93301C104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0800145" y="6287660"/>
            <a:ext cx="685868" cy="3294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132" b="1">
                <a:solidFill>
                  <a:schemeClr val="bg2"/>
                </a:solidFill>
                <a:latin typeface="Corbel" panose="020B0503020204020204" pitchFamily="34" charset="0"/>
              </a:defRPr>
            </a:lvl1pPr>
          </a:lstStyle>
          <a:p>
            <a:fld id="{6A0DA8D0-938C-4662-BDAE-AF6F9A3CCBEC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680B9AF2-CF47-498B-ACB2-4DDDE4F3C8C1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09602" y="6223761"/>
            <a:ext cx="9006764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132" b="0">
                <a:solidFill>
                  <a:schemeClr val="bg2"/>
                </a:solidFill>
                <a:latin typeface="Corbel" panose="020B0503020204020204" pitchFamily="34" charset="0"/>
              </a:defRPr>
            </a:lvl1pPr>
          </a:lstStyle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940101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>
            <a:extLst>
              <a:ext uri="{FF2B5EF4-FFF2-40B4-BE49-F238E27FC236}">
                <a16:creationId xmlns:a16="http://schemas.microsoft.com/office/drawing/2014/main" id="{D7337F26-DC82-4816-9229-78ADE8F8321E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0800145" y="6287660"/>
            <a:ext cx="685868" cy="3294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132" b="1">
                <a:solidFill>
                  <a:schemeClr val="bg2"/>
                </a:solidFill>
                <a:latin typeface="Corbel" panose="020B0503020204020204" pitchFamily="34" charset="0"/>
              </a:defRPr>
            </a:lvl1pPr>
          </a:lstStyle>
          <a:p>
            <a:fld id="{6A0DA8D0-938C-4662-BDAE-AF6F9A3CCBEC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D5EB22BC-8B25-4375-90AE-2028E8318335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09602" y="6223761"/>
            <a:ext cx="9006764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132" b="0">
                <a:solidFill>
                  <a:schemeClr val="bg2"/>
                </a:solidFill>
                <a:latin typeface="Corbel" panose="020B0503020204020204" pitchFamily="34" charset="0"/>
              </a:defRPr>
            </a:lvl1pPr>
          </a:lstStyle>
          <a:p>
            <a:endParaRPr lang="fr-FR"/>
          </a:p>
        </p:txBody>
      </p:sp>
      <p:pic>
        <p:nvPicPr>
          <p:cNvPr id="8" name="Graphique 7" descr="Chat avec un remplissage uni">
            <a:extLst>
              <a:ext uri="{FF2B5EF4-FFF2-40B4-BE49-F238E27FC236}">
                <a16:creationId xmlns:a16="http://schemas.microsoft.com/office/drawing/2014/main" id="{9354EE88-D560-43B0-9B2B-6C7E64E6F1D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95745" y="1786066"/>
            <a:ext cx="2632957" cy="2632957"/>
          </a:xfrm>
          <a:prstGeom prst="rect">
            <a:avLst/>
          </a:prstGeom>
        </p:spPr>
      </p:pic>
      <p:sp>
        <p:nvSpPr>
          <p:cNvPr id="3" name="Titre 2">
            <a:extLst>
              <a:ext uri="{FF2B5EF4-FFF2-40B4-BE49-F238E27FC236}">
                <a16:creationId xmlns:a16="http://schemas.microsoft.com/office/drawing/2014/main" id="{03F7D7D0-856F-448E-9966-99DBACC1AC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76900" y="2307509"/>
            <a:ext cx="7509755" cy="1139825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</p:spTree>
    <p:extLst>
      <p:ext uri="{BB962C8B-B14F-4D97-AF65-F5344CB8AC3E}">
        <p14:creationId xmlns:p14="http://schemas.microsoft.com/office/powerpoint/2010/main" val="40488959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résentation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2902A84-6386-4157-A8F9-EF2D2AE887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2"/>
                </a:solidFill>
                <a:latin typeface="Corbel" panose="020B0503020204020204" pitchFamily="34" charset="0"/>
              </a:defRPr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7323A51C-DD2E-4288-BC03-197B1B4235F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2"/>
                </a:solidFill>
                <a:latin typeface="Corbel" panose="020B0503020204020204" pitchFamily="34" charset="0"/>
              </a:defRPr>
            </a:lvl1pPr>
          </a:lstStyle>
          <a:p>
            <a:fld id="{561379CF-7001-455E-AD1C-66572812D20B}" type="datetimeFigureOut">
              <a:rPr lang="fr-FR" smtClean="0"/>
              <a:pPr/>
              <a:t>06/11/2023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588ACA8B-CAFE-49E1-9F78-25556CFD2F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2"/>
                </a:solidFill>
                <a:latin typeface="Corbel" panose="020B0503020204020204" pitchFamily="34" charset="0"/>
              </a:defRPr>
            </a:lvl1pPr>
          </a:lstStyle>
          <a:p>
            <a:endParaRPr lang="fr-F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7337F26-DC82-4816-9229-78ADE8F8321E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0800145" y="6287660"/>
            <a:ext cx="685868" cy="3294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132" b="1">
                <a:solidFill>
                  <a:schemeClr val="bg2"/>
                </a:solidFill>
                <a:latin typeface="Corbel" panose="020B0503020204020204" pitchFamily="34" charset="0"/>
              </a:defRPr>
            </a:lvl1pPr>
          </a:lstStyle>
          <a:p>
            <a:fld id="{75E6101F-AEFC-4200-BBFA-B0A4004E443E}" type="slidenum">
              <a:rPr lang="fr-FR" smtClean="0"/>
              <a:t>‹N°›</a:t>
            </a:fld>
            <a:endParaRPr lang="fr-FR"/>
          </a:p>
        </p:txBody>
      </p:sp>
      <p:sp>
        <p:nvSpPr>
          <p:cNvPr id="7" name="Flèche : pentagone 6">
            <a:extLst>
              <a:ext uri="{FF2B5EF4-FFF2-40B4-BE49-F238E27FC236}">
                <a16:creationId xmlns:a16="http://schemas.microsoft.com/office/drawing/2014/main" id="{60A5E5D3-2F93-492E-961A-FF6FD8324751}"/>
              </a:ext>
            </a:extLst>
          </p:cNvPr>
          <p:cNvSpPr/>
          <p:nvPr userDrawn="1"/>
        </p:nvSpPr>
        <p:spPr>
          <a:xfrm>
            <a:off x="838200" y="1989656"/>
            <a:ext cx="3499104" cy="3333750"/>
          </a:xfrm>
          <a:prstGeom prst="homePlate">
            <a:avLst>
              <a:gd name="adj" fmla="val 15398"/>
            </a:avLst>
          </a:prstGeom>
          <a:solidFill>
            <a:schemeClr val="bg2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Espace réservé du texte 8">
            <a:extLst>
              <a:ext uri="{FF2B5EF4-FFF2-40B4-BE49-F238E27FC236}">
                <a16:creationId xmlns:a16="http://schemas.microsoft.com/office/drawing/2014/main" id="{E0ED71C5-5911-4EA6-AF78-765ECC2480D7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066800" y="2368550"/>
            <a:ext cx="2514600" cy="250825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11" name="Espace réservé du contenu 10">
            <a:extLst>
              <a:ext uri="{FF2B5EF4-FFF2-40B4-BE49-F238E27FC236}">
                <a16:creationId xmlns:a16="http://schemas.microsoft.com/office/drawing/2014/main" id="{69DA0A1A-F8F2-4A1E-8D80-BC269CB0C163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4613275" y="1989138"/>
            <a:ext cx="6511925" cy="3333750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16620618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résentation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7323A51C-DD2E-4288-BC03-197B1B4235F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2"/>
                </a:solidFill>
                <a:latin typeface="Corbel" panose="020B0503020204020204" pitchFamily="34" charset="0"/>
              </a:defRPr>
            </a:lvl1pPr>
          </a:lstStyle>
          <a:p>
            <a:fld id="{561379CF-7001-455E-AD1C-66572812D20B}" type="datetimeFigureOut">
              <a:rPr lang="fr-FR" smtClean="0"/>
              <a:pPr/>
              <a:t>06/11/2023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588ACA8B-CAFE-49E1-9F78-25556CFD2F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2"/>
                </a:solidFill>
                <a:latin typeface="Corbel" panose="020B0503020204020204" pitchFamily="34" charset="0"/>
              </a:defRPr>
            </a:lvl1pPr>
          </a:lstStyle>
          <a:p>
            <a:endParaRPr lang="fr-F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7337F26-DC82-4816-9229-78ADE8F8321E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0800145" y="6287660"/>
            <a:ext cx="685868" cy="3294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132" b="1">
                <a:solidFill>
                  <a:schemeClr val="bg2"/>
                </a:solidFill>
                <a:latin typeface="Corbel" panose="020B0503020204020204" pitchFamily="34" charset="0"/>
              </a:defRPr>
            </a:lvl1pPr>
          </a:lstStyle>
          <a:p>
            <a:fld id="{75E6101F-AEFC-4200-BBFA-B0A4004E443E}" type="slidenum">
              <a:rPr lang="fr-FR" smtClean="0"/>
              <a:t>‹N°›</a:t>
            </a:fld>
            <a:endParaRPr lang="fr-FR"/>
          </a:p>
        </p:txBody>
      </p:sp>
      <p:sp>
        <p:nvSpPr>
          <p:cNvPr id="9" name="Espace réservé du texte 8">
            <a:extLst>
              <a:ext uri="{FF2B5EF4-FFF2-40B4-BE49-F238E27FC236}">
                <a16:creationId xmlns:a16="http://schemas.microsoft.com/office/drawing/2014/main" id="{E0ED71C5-5911-4EA6-AF78-765ECC2480D7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29021" y="3457575"/>
            <a:ext cx="3248025" cy="250825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11" name="Espace réservé du contenu 10">
            <a:extLst>
              <a:ext uri="{FF2B5EF4-FFF2-40B4-BE49-F238E27FC236}">
                <a16:creationId xmlns:a16="http://schemas.microsoft.com/office/drawing/2014/main" id="{69DA0A1A-F8F2-4A1E-8D80-BC269CB0C163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4613275" y="362167"/>
            <a:ext cx="6872738" cy="560365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10" name="Organigramme : Document 9">
            <a:extLst>
              <a:ext uri="{FF2B5EF4-FFF2-40B4-BE49-F238E27FC236}">
                <a16:creationId xmlns:a16="http://schemas.microsoft.com/office/drawing/2014/main" id="{751FFF2A-BA4C-474F-9F6D-F4D0DA43520F}"/>
              </a:ext>
            </a:extLst>
          </p:cNvPr>
          <p:cNvSpPr/>
          <p:nvPr userDrawn="1"/>
        </p:nvSpPr>
        <p:spPr>
          <a:xfrm>
            <a:off x="629022" y="0"/>
            <a:ext cx="3248025" cy="3400426"/>
          </a:xfrm>
          <a:prstGeom prst="flowChartDocumen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22902A84-6386-4157-A8F9-EF2D2AE887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9119" y="362167"/>
            <a:ext cx="2913063" cy="2020815"/>
          </a:xfrm>
          <a:prstGeom prst="rect">
            <a:avLst/>
          </a:prstGeom>
        </p:spPr>
        <p:txBody>
          <a:bodyPr/>
          <a:lstStyle>
            <a:lvl1pPr>
              <a:defRPr sz="3600">
                <a:solidFill>
                  <a:schemeClr val="bg2"/>
                </a:solidFill>
                <a:latin typeface="Corbel" panose="020B0503020204020204" pitchFamily="34" charset="0"/>
              </a:defRPr>
            </a:lvl1pPr>
          </a:lstStyle>
          <a:p>
            <a:r>
              <a:rPr lang="fr-FR"/>
              <a:t>Modifiez le style du titre</a:t>
            </a:r>
          </a:p>
        </p:txBody>
      </p:sp>
    </p:spTree>
    <p:extLst>
      <p:ext uri="{BB962C8B-B14F-4D97-AF65-F5344CB8AC3E}">
        <p14:creationId xmlns:p14="http://schemas.microsoft.com/office/powerpoint/2010/main" val="263637190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résentatio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7323A51C-DD2E-4288-BC03-197B1B4235F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2"/>
                </a:solidFill>
                <a:latin typeface="Corbel" panose="020B0503020204020204" pitchFamily="34" charset="0"/>
              </a:defRPr>
            </a:lvl1pPr>
          </a:lstStyle>
          <a:p>
            <a:fld id="{561379CF-7001-455E-AD1C-66572812D20B}" type="datetimeFigureOut">
              <a:rPr lang="fr-FR" smtClean="0"/>
              <a:pPr/>
              <a:t>06/11/2023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588ACA8B-CAFE-49E1-9F78-25556CFD2F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2"/>
                </a:solidFill>
                <a:latin typeface="Corbel" panose="020B0503020204020204" pitchFamily="34" charset="0"/>
              </a:defRPr>
            </a:lvl1pPr>
          </a:lstStyle>
          <a:p>
            <a:endParaRPr lang="fr-F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7337F26-DC82-4816-9229-78ADE8F8321E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0800145" y="6287660"/>
            <a:ext cx="685868" cy="3294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132" b="1">
                <a:solidFill>
                  <a:schemeClr val="bg2"/>
                </a:solidFill>
                <a:latin typeface="Corbel" panose="020B0503020204020204" pitchFamily="34" charset="0"/>
              </a:defRPr>
            </a:lvl1pPr>
          </a:lstStyle>
          <a:p>
            <a:fld id="{75E6101F-AEFC-4200-BBFA-B0A4004E443E}" type="slidenum">
              <a:rPr lang="fr-FR" smtClean="0"/>
              <a:t>‹N°›</a:t>
            </a:fld>
            <a:endParaRPr lang="fr-FR"/>
          </a:p>
        </p:txBody>
      </p:sp>
      <p:sp>
        <p:nvSpPr>
          <p:cNvPr id="7" name="Organigramme : Délai 6">
            <a:extLst>
              <a:ext uri="{FF2B5EF4-FFF2-40B4-BE49-F238E27FC236}">
                <a16:creationId xmlns:a16="http://schemas.microsoft.com/office/drawing/2014/main" id="{60A5E5D3-2F93-492E-961A-FF6FD8324751}"/>
              </a:ext>
            </a:extLst>
          </p:cNvPr>
          <p:cNvSpPr/>
          <p:nvPr userDrawn="1"/>
        </p:nvSpPr>
        <p:spPr>
          <a:xfrm>
            <a:off x="0" y="0"/>
            <a:ext cx="4114800" cy="6858000"/>
          </a:xfrm>
          <a:prstGeom prst="flowChartDelay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Espace réservé du contenu 10">
            <a:extLst>
              <a:ext uri="{FF2B5EF4-FFF2-40B4-BE49-F238E27FC236}">
                <a16:creationId xmlns:a16="http://schemas.microsoft.com/office/drawing/2014/main" id="{69DA0A1A-F8F2-4A1E-8D80-BC269CB0C163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4613275" y="775855"/>
            <a:ext cx="6511925" cy="511232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22902A84-6386-4157-A8F9-EF2D2AE887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2980" y="2330450"/>
            <a:ext cx="3497746" cy="2992438"/>
          </a:xfrm>
          <a:prstGeom prst="rect">
            <a:avLst/>
          </a:prstGeom>
        </p:spPr>
        <p:txBody>
          <a:bodyPr/>
          <a:lstStyle>
            <a:lvl1pPr>
              <a:defRPr sz="3600">
                <a:solidFill>
                  <a:schemeClr val="bg1"/>
                </a:solidFill>
                <a:latin typeface="Corbel" panose="020B0503020204020204" pitchFamily="34" charset="0"/>
              </a:defRPr>
            </a:lvl1pPr>
          </a:lstStyle>
          <a:p>
            <a:r>
              <a:rPr lang="fr-FR"/>
              <a:t>Modifiez le style du titre</a:t>
            </a:r>
          </a:p>
        </p:txBody>
      </p:sp>
    </p:spTree>
    <p:extLst>
      <p:ext uri="{BB962C8B-B14F-4D97-AF65-F5344CB8AC3E}">
        <p14:creationId xmlns:p14="http://schemas.microsoft.com/office/powerpoint/2010/main" val="348138443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163E02D-601E-4FC5-98F8-2597C5B9CA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EDE443F-2616-4C27-9FB4-5FC0799982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987E468E-1541-4EA5-BD68-CCC4D9B696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D316867F-9E5A-483E-A0CE-59EF17DD2D9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7A6C86BE-179C-4EEC-8290-E6653184D5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C6885EF9-E4FF-4788-9BB0-07552468E43C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0800145" y="6287660"/>
            <a:ext cx="685868" cy="3294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132" b="1">
                <a:solidFill>
                  <a:schemeClr val="bg2"/>
                </a:solidFill>
                <a:latin typeface="Corbel" panose="020B0503020204020204" pitchFamily="34" charset="0"/>
              </a:defRPr>
            </a:lvl1pPr>
          </a:lstStyle>
          <a:p>
            <a:fld id="{6A0DA8D0-938C-4662-BDAE-AF6F9A3CCBE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038535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C4070F3-D55A-4AB7-BFBF-CBAF390FE5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F8E430A7-636C-4404-957E-AF05C764F9E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1039DE00-6DA8-4CC0-8A4F-729E6ADDA6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1A8DE266-0C3D-4B56-8695-48924C2B1BF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9CF132FC-AC45-49D0-B2C2-D5FF816C26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D13CD55C-F20F-47EC-A9CA-EF8F95BA625C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0800145" y="6287660"/>
            <a:ext cx="685868" cy="3294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132" b="1">
                <a:solidFill>
                  <a:schemeClr val="bg2"/>
                </a:solidFill>
                <a:latin typeface="Corbel" panose="020B0503020204020204" pitchFamily="34" charset="0"/>
              </a:defRPr>
            </a:lvl1pPr>
          </a:lstStyle>
          <a:p>
            <a:fld id="{6A0DA8D0-938C-4662-BDAE-AF6F9A3CCBE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444088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3B8608E-79FA-4B3E-8BED-43B0CCCECC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E96253A1-624E-449A-9F86-C90FEABFE68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FBB010C-6382-462D-B50A-4369F15358A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E5A33AC-BA12-4923-AADC-0D514BF5A2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525565E-B797-4B8F-B54D-CA80593F982F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0800145" y="6287660"/>
            <a:ext cx="685868" cy="3294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132" b="1">
                <a:solidFill>
                  <a:schemeClr val="bg2"/>
                </a:solidFill>
                <a:latin typeface="Corbel" panose="020B0503020204020204" pitchFamily="34" charset="0"/>
              </a:defRPr>
            </a:lvl1pPr>
          </a:lstStyle>
          <a:p>
            <a:fld id="{6A0DA8D0-938C-4662-BDAE-AF6F9A3CCBE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2659527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3444B7CB-9F56-4D04-8EA6-77E629CE3D0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796DAA31-6726-4E68-868F-6E32188F23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93063DD-2204-446F-8BE2-9F9F62E992B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8273CE5-2D20-471E-BE5F-AFE33C65A9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F41971A2-12B6-4101-B8CC-B0CF6CBA56E3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0800145" y="6287660"/>
            <a:ext cx="685868" cy="3294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132" b="1">
                <a:solidFill>
                  <a:schemeClr val="bg2"/>
                </a:solidFill>
                <a:latin typeface="Corbel" panose="020B0503020204020204" pitchFamily="34" charset="0"/>
              </a:defRPr>
            </a:lvl1pPr>
          </a:lstStyle>
          <a:p>
            <a:fld id="{6A0DA8D0-938C-4662-BDAE-AF6F9A3CCBE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091485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Diapositive de f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>
            <a:extLst>
              <a:ext uri="{FF2B5EF4-FFF2-40B4-BE49-F238E27FC236}">
                <a16:creationId xmlns:a16="http://schemas.microsoft.com/office/drawing/2014/main" id="{27680878-DFA5-46EF-8B70-D3BB7EA974E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7" t="7945" r="426" b="12600"/>
          <a:stretch/>
        </p:blipFill>
        <p:spPr bwMode="auto">
          <a:xfrm>
            <a:off x="0" y="0"/>
            <a:ext cx="3243943" cy="68580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8" name="Image 7">
            <a:extLst>
              <a:ext uri="{FF2B5EF4-FFF2-40B4-BE49-F238E27FC236}">
                <a16:creationId xmlns:a16="http://schemas.microsoft.com/office/drawing/2014/main" id="{3BB9D4D2-878E-43E1-8701-4873E39D8EB7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85982" y="231367"/>
            <a:ext cx="1409065" cy="788035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6AAA5D5B-FF2B-4B6E-8539-50620F17CC8E}"/>
              </a:ext>
            </a:extLst>
          </p:cNvPr>
          <p:cNvSpPr/>
          <p:nvPr/>
        </p:nvSpPr>
        <p:spPr>
          <a:xfrm>
            <a:off x="4291329" y="4117522"/>
            <a:ext cx="2989580" cy="95250"/>
          </a:xfrm>
          <a:prstGeom prst="rect">
            <a:avLst/>
          </a:prstGeom>
          <a:solidFill>
            <a:schemeClr val="tx2"/>
          </a:solidFill>
          <a:ln w="19050" cap="flat" cmpd="sng" algn="ctr">
            <a:solidFill>
              <a:schemeClr val="accent1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49905563-38E0-4058-B344-8F140ED4E03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291329" y="2427605"/>
            <a:ext cx="6959057" cy="1139825"/>
          </a:xfrm>
        </p:spPr>
        <p:txBody>
          <a:bodyPr/>
          <a:lstStyle>
            <a:lvl1pPr>
              <a:defRPr/>
            </a:lvl1pPr>
          </a:lstStyle>
          <a:p>
            <a:r>
              <a:rPr lang="fr-FR" dirty="0"/>
              <a:t>Merci pour votre participation</a:t>
            </a:r>
          </a:p>
        </p:txBody>
      </p:sp>
    </p:spTree>
    <p:extLst>
      <p:ext uri="{BB962C8B-B14F-4D97-AF65-F5344CB8AC3E}">
        <p14:creationId xmlns:p14="http://schemas.microsoft.com/office/powerpoint/2010/main" val="40496550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mmai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1">
            <a:extLst>
              <a:ext uri="{FF2B5EF4-FFF2-40B4-BE49-F238E27FC236}">
                <a16:creationId xmlns:a16="http://schemas.microsoft.com/office/drawing/2014/main" id="{0010ED73-2D99-4AF0-89AD-5A664122E2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3810" y="1999623"/>
            <a:ext cx="2974144" cy="2632668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ctr"/>
            <a:r>
              <a:rPr lang="fr-FR" sz="3800" b="1">
                <a:solidFill>
                  <a:schemeClr val="bg2"/>
                </a:solidFill>
              </a:rPr>
              <a:t>Modifiez le style du titre</a:t>
            </a:r>
            <a:endParaRPr lang="fr-FR" sz="3800" b="1" dirty="0">
              <a:solidFill>
                <a:schemeClr val="bg2"/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172B4D1-FF88-4EE4-B09A-806A773AE430}"/>
              </a:ext>
            </a:extLst>
          </p:cNvPr>
          <p:cNvSpPr/>
          <p:nvPr userDrawn="1"/>
        </p:nvSpPr>
        <p:spPr>
          <a:xfrm>
            <a:off x="10761784" y="0"/>
            <a:ext cx="1430215" cy="6858000"/>
          </a:xfrm>
          <a:prstGeom prst="rect">
            <a:avLst/>
          </a:prstGeom>
          <a:solidFill>
            <a:srgbClr val="C9506B"/>
          </a:solidFill>
          <a:ln>
            <a:solidFill>
              <a:srgbClr val="C9506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DF8FA62-BB2C-4417-9777-427C60C30C53}"/>
              </a:ext>
            </a:extLst>
          </p:cNvPr>
          <p:cNvSpPr/>
          <p:nvPr userDrawn="1"/>
        </p:nvSpPr>
        <p:spPr>
          <a:xfrm>
            <a:off x="3762227" y="745587"/>
            <a:ext cx="7821637" cy="492369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Espace réservé du contenu 2">
            <a:extLst>
              <a:ext uri="{FF2B5EF4-FFF2-40B4-BE49-F238E27FC236}">
                <a16:creationId xmlns:a16="http://schemas.microsoft.com/office/drawing/2014/main" id="{D2E3C20D-61BA-4B38-9E1A-0D93B53009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18166" y="924449"/>
            <a:ext cx="6027821" cy="4783014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B03650"/>
              </a:buClr>
              <a:buFont typeface="Wingdings" panose="05000000000000000000" pitchFamily="2" charset="2"/>
              <a:buChar char="§"/>
            </a:pPr>
            <a:r>
              <a:rPr lang="fr-FR" sz="2000" b="1">
                <a:solidFill>
                  <a:schemeClr val="bg2"/>
                </a:solidFill>
                <a:latin typeface="Corbel" panose="020B0503020204020204" pitchFamily="34" charset="0"/>
              </a:rPr>
              <a:t>Cliquez pour modifier les styles du texte du masque</a:t>
            </a:r>
          </a:p>
          <a:p>
            <a:pPr lvl="1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B03650"/>
              </a:buClr>
              <a:buFont typeface="Wingdings" panose="05000000000000000000" pitchFamily="2" charset="2"/>
              <a:buChar char="§"/>
            </a:pPr>
            <a:r>
              <a:rPr lang="fr-FR" sz="2000" b="1">
                <a:solidFill>
                  <a:schemeClr val="bg2"/>
                </a:solidFill>
                <a:latin typeface="Corbel" panose="020B0503020204020204" pitchFamily="34" charset="0"/>
              </a:rPr>
              <a:t>Deuxième niveau</a:t>
            </a:r>
          </a:p>
          <a:p>
            <a:pPr lvl="2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B03650"/>
              </a:buClr>
              <a:buFont typeface="Wingdings" panose="05000000000000000000" pitchFamily="2" charset="2"/>
              <a:buChar char="§"/>
            </a:pPr>
            <a:r>
              <a:rPr lang="fr-FR" sz="2000" b="1">
                <a:solidFill>
                  <a:schemeClr val="bg2"/>
                </a:solidFill>
                <a:latin typeface="Corbel" panose="020B0503020204020204" pitchFamily="34" charset="0"/>
              </a:rPr>
              <a:t>Troisième niveau</a:t>
            </a:r>
          </a:p>
          <a:p>
            <a:pPr lvl="3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B03650"/>
              </a:buClr>
              <a:buFont typeface="Wingdings" panose="05000000000000000000" pitchFamily="2" charset="2"/>
              <a:buChar char="§"/>
            </a:pPr>
            <a:r>
              <a:rPr lang="fr-FR" sz="2000" b="1">
                <a:solidFill>
                  <a:schemeClr val="bg2"/>
                </a:solidFill>
                <a:latin typeface="Corbel" panose="020B0503020204020204" pitchFamily="34" charset="0"/>
              </a:rPr>
              <a:t>Quatrième niveau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4844811-CEA0-45C8-BF63-24AB9C5BC0C0}"/>
              </a:ext>
            </a:extLst>
          </p:cNvPr>
          <p:cNvSpPr/>
          <p:nvPr userDrawn="1"/>
        </p:nvSpPr>
        <p:spPr>
          <a:xfrm>
            <a:off x="0" y="1999622"/>
            <a:ext cx="328247" cy="2632668"/>
          </a:xfrm>
          <a:prstGeom prst="rect">
            <a:avLst/>
          </a:prstGeom>
          <a:solidFill>
            <a:srgbClr val="C9506B"/>
          </a:solidFill>
          <a:ln>
            <a:solidFill>
              <a:srgbClr val="C9506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Espace réservé du numéro de diapositive 8">
            <a:extLst>
              <a:ext uri="{FF2B5EF4-FFF2-40B4-BE49-F238E27FC236}">
                <a16:creationId xmlns:a16="http://schemas.microsoft.com/office/drawing/2014/main" id="{9A5BB266-22F8-406D-9F96-5264A665EE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081656" y="6356350"/>
            <a:ext cx="1110343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Corbel" panose="020B0503020204020204" pitchFamily="34" charset="0"/>
              </a:defRPr>
            </a:lvl1pPr>
          </a:lstStyle>
          <a:p>
            <a:fld id="{AD2A36CA-2473-4936-82E1-1F3FFFB5F89E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909610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ommair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1">
            <a:extLst>
              <a:ext uri="{FF2B5EF4-FFF2-40B4-BE49-F238E27FC236}">
                <a16:creationId xmlns:a16="http://schemas.microsoft.com/office/drawing/2014/main" id="{0010ED73-2D99-4AF0-89AD-5A664122E2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3810" y="1999623"/>
            <a:ext cx="2974144" cy="2632668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ctr"/>
            <a:r>
              <a:rPr lang="fr-FR" sz="3800" b="1">
                <a:solidFill>
                  <a:schemeClr val="bg2"/>
                </a:solidFill>
              </a:rPr>
              <a:t>Modifiez le style du titre</a:t>
            </a:r>
            <a:endParaRPr lang="fr-FR" sz="3800" b="1" dirty="0">
              <a:solidFill>
                <a:schemeClr val="bg2"/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172B4D1-FF88-4EE4-B09A-806A773AE430}"/>
              </a:ext>
            </a:extLst>
          </p:cNvPr>
          <p:cNvSpPr/>
          <p:nvPr userDrawn="1"/>
        </p:nvSpPr>
        <p:spPr>
          <a:xfrm>
            <a:off x="10761784" y="0"/>
            <a:ext cx="1430215" cy="6858000"/>
          </a:xfrm>
          <a:prstGeom prst="rect">
            <a:avLst/>
          </a:prstGeom>
          <a:solidFill>
            <a:srgbClr val="C9506B"/>
          </a:solidFill>
          <a:ln>
            <a:solidFill>
              <a:srgbClr val="C9506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DF8FA62-BB2C-4417-9777-427C60C30C53}"/>
              </a:ext>
            </a:extLst>
          </p:cNvPr>
          <p:cNvSpPr/>
          <p:nvPr userDrawn="1"/>
        </p:nvSpPr>
        <p:spPr>
          <a:xfrm>
            <a:off x="3762227" y="745587"/>
            <a:ext cx="7821637" cy="492369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4844811-CEA0-45C8-BF63-24AB9C5BC0C0}"/>
              </a:ext>
            </a:extLst>
          </p:cNvPr>
          <p:cNvSpPr/>
          <p:nvPr userDrawn="1"/>
        </p:nvSpPr>
        <p:spPr>
          <a:xfrm>
            <a:off x="0" y="1999622"/>
            <a:ext cx="328247" cy="2632668"/>
          </a:xfrm>
          <a:prstGeom prst="rect">
            <a:avLst/>
          </a:prstGeom>
          <a:solidFill>
            <a:srgbClr val="C9506B"/>
          </a:solidFill>
          <a:ln>
            <a:solidFill>
              <a:srgbClr val="C9506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Espace réservé du numéro de diapositive 8">
            <a:extLst>
              <a:ext uri="{FF2B5EF4-FFF2-40B4-BE49-F238E27FC236}">
                <a16:creationId xmlns:a16="http://schemas.microsoft.com/office/drawing/2014/main" id="{9A5BB266-22F8-406D-9F96-5264A665EE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081656" y="6356350"/>
            <a:ext cx="1110343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Corbel" panose="020B0503020204020204" pitchFamily="34" charset="0"/>
              </a:defRPr>
            </a:lvl1pPr>
          </a:lstStyle>
          <a:p>
            <a:fld id="{AD2A36CA-2473-4936-82E1-1F3FFFB5F89E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2" name="Ellipse 11">
            <a:extLst>
              <a:ext uri="{FF2B5EF4-FFF2-40B4-BE49-F238E27FC236}">
                <a16:creationId xmlns:a16="http://schemas.microsoft.com/office/drawing/2014/main" id="{7106C4EE-C8FC-4785-AD6D-51E5C9F7B20D}"/>
              </a:ext>
            </a:extLst>
          </p:cNvPr>
          <p:cNvSpPr/>
          <p:nvPr userDrawn="1"/>
        </p:nvSpPr>
        <p:spPr>
          <a:xfrm>
            <a:off x="4330755" y="2354354"/>
            <a:ext cx="1448554" cy="1363853"/>
          </a:xfrm>
          <a:prstGeom prst="ellipse">
            <a:avLst/>
          </a:prstGeom>
          <a:solidFill>
            <a:srgbClr val="E7E6E6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Ellipse 13">
            <a:extLst>
              <a:ext uri="{FF2B5EF4-FFF2-40B4-BE49-F238E27FC236}">
                <a16:creationId xmlns:a16="http://schemas.microsoft.com/office/drawing/2014/main" id="{C9C69DC9-64D8-43C5-B29C-9942AF185A57}"/>
              </a:ext>
            </a:extLst>
          </p:cNvPr>
          <p:cNvSpPr/>
          <p:nvPr userDrawn="1"/>
        </p:nvSpPr>
        <p:spPr>
          <a:xfrm>
            <a:off x="7952867" y="2364775"/>
            <a:ext cx="1448554" cy="1363853"/>
          </a:xfrm>
          <a:prstGeom prst="ellipse">
            <a:avLst/>
          </a:prstGeom>
          <a:solidFill>
            <a:srgbClr val="E7E6E6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Ellipse 21">
            <a:extLst>
              <a:ext uri="{FF2B5EF4-FFF2-40B4-BE49-F238E27FC236}">
                <a16:creationId xmlns:a16="http://schemas.microsoft.com/office/drawing/2014/main" id="{FE2C06E6-1E5F-468D-A4D9-4E7A52EE6986}"/>
              </a:ext>
            </a:extLst>
          </p:cNvPr>
          <p:cNvSpPr/>
          <p:nvPr userDrawn="1"/>
        </p:nvSpPr>
        <p:spPr>
          <a:xfrm>
            <a:off x="9712346" y="2381841"/>
            <a:ext cx="1448554" cy="1363853"/>
          </a:xfrm>
          <a:prstGeom prst="ellipse">
            <a:avLst/>
          </a:prstGeom>
          <a:solidFill>
            <a:srgbClr val="E7E6E6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5" name="Ellipse 24">
            <a:extLst>
              <a:ext uri="{FF2B5EF4-FFF2-40B4-BE49-F238E27FC236}">
                <a16:creationId xmlns:a16="http://schemas.microsoft.com/office/drawing/2014/main" id="{85269F7D-5553-4052-BA0B-4A64F7E8EF8A}"/>
              </a:ext>
            </a:extLst>
          </p:cNvPr>
          <p:cNvSpPr/>
          <p:nvPr userDrawn="1"/>
        </p:nvSpPr>
        <p:spPr>
          <a:xfrm>
            <a:off x="6202838" y="2347238"/>
            <a:ext cx="1448554" cy="1363853"/>
          </a:xfrm>
          <a:prstGeom prst="ellipse">
            <a:avLst/>
          </a:prstGeom>
          <a:solidFill>
            <a:srgbClr val="E7E6E6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EA1EE893-4AE6-4A51-807A-4CF4CFB5ADFD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4572000" y="2581275"/>
            <a:ext cx="1022350" cy="847725"/>
          </a:xfrm>
        </p:spPr>
        <p:txBody>
          <a:bodyPr/>
          <a:lstStyle>
            <a:lvl1pPr>
              <a:defRPr/>
            </a:lvl1pPr>
          </a:lstStyle>
          <a:p>
            <a:r>
              <a:rPr lang="fr-FR" dirty="0"/>
              <a:t>Picto</a:t>
            </a:r>
          </a:p>
        </p:txBody>
      </p:sp>
      <p:sp>
        <p:nvSpPr>
          <p:cNvPr id="29" name="Espace réservé pour une image  2">
            <a:extLst>
              <a:ext uri="{FF2B5EF4-FFF2-40B4-BE49-F238E27FC236}">
                <a16:creationId xmlns:a16="http://schemas.microsoft.com/office/drawing/2014/main" id="{FAAC3A9B-0FFE-4EB9-87DF-211A960F9315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6405282" y="2612417"/>
            <a:ext cx="1022350" cy="847725"/>
          </a:xfrm>
        </p:spPr>
        <p:txBody>
          <a:bodyPr/>
          <a:lstStyle>
            <a:lvl1pPr>
              <a:defRPr/>
            </a:lvl1pPr>
          </a:lstStyle>
          <a:p>
            <a:r>
              <a:rPr lang="fr-FR" dirty="0"/>
              <a:t>Picto</a:t>
            </a:r>
          </a:p>
        </p:txBody>
      </p:sp>
      <p:sp>
        <p:nvSpPr>
          <p:cNvPr id="30" name="Espace réservé pour une image  2">
            <a:extLst>
              <a:ext uri="{FF2B5EF4-FFF2-40B4-BE49-F238E27FC236}">
                <a16:creationId xmlns:a16="http://schemas.microsoft.com/office/drawing/2014/main" id="{53ECD165-884A-499A-BB2B-AB091D818B43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8173928" y="2659062"/>
            <a:ext cx="1022350" cy="847725"/>
          </a:xfrm>
        </p:spPr>
        <p:txBody>
          <a:bodyPr/>
          <a:lstStyle>
            <a:lvl1pPr>
              <a:defRPr/>
            </a:lvl1pPr>
          </a:lstStyle>
          <a:p>
            <a:r>
              <a:rPr lang="fr-FR" dirty="0"/>
              <a:t>Picto</a:t>
            </a:r>
          </a:p>
        </p:txBody>
      </p:sp>
      <p:sp>
        <p:nvSpPr>
          <p:cNvPr id="31" name="Espace réservé pour une image  2">
            <a:extLst>
              <a:ext uri="{FF2B5EF4-FFF2-40B4-BE49-F238E27FC236}">
                <a16:creationId xmlns:a16="http://schemas.microsoft.com/office/drawing/2014/main" id="{D8DEB383-8DFA-4120-83FB-8A6389DBF769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9939684" y="2622838"/>
            <a:ext cx="1022350" cy="847725"/>
          </a:xfrm>
        </p:spPr>
        <p:txBody>
          <a:bodyPr/>
          <a:lstStyle>
            <a:lvl1pPr>
              <a:defRPr/>
            </a:lvl1pPr>
          </a:lstStyle>
          <a:p>
            <a:r>
              <a:rPr lang="fr-FR" dirty="0"/>
              <a:t>Picto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9C040646-5F8F-4A57-A507-A07163E7F9FC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4128941" y="3744913"/>
            <a:ext cx="1717675" cy="592137"/>
          </a:xfrm>
        </p:spPr>
        <p:txBody>
          <a:bodyPr/>
          <a:lstStyle>
            <a:lvl1pPr marL="0" indent="0">
              <a:buNone/>
              <a:defRPr sz="1100">
                <a:latin typeface="Corbel" panose="020B0503020204020204" pitchFamily="34" charset="0"/>
              </a:defRPr>
            </a:lvl1pPr>
            <a:lvl2pPr>
              <a:defRPr sz="1100">
                <a:latin typeface="Corbel" panose="020B0503020204020204" pitchFamily="34" charset="0"/>
              </a:defRPr>
            </a:lvl2pPr>
            <a:lvl3pPr>
              <a:defRPr sz="1100">
                <a:latin typeface="Corbel" panose="020B0503020204020204" pitchFamily="34" charset="0"/>
              </a:defRPr>
            </a:lvl3pPr>
            <a:lvl4pPr>
              <a:defRPr sz="1100">
                <a:latin typeface="Corbel" panose="020B0503020204020204" pitchFamily="34" charset="0"/>
              </a:defRPr>
            </a:lvl4pPr>
            <a:lvl5pPr>
              <a:defRPr sz="1100">
                <a:latin typeface="Corbel" panose="020B0503020204020204" pitchFamily="34" charset="0"/>
              </a:defRPr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2" name="Espace réservé du texte 4">
            <a:extLst>
              <a:ext uri="{FF2B5EF4-FFF2-40B4-BE49-F238E27FC236}">
                <a16:creationId xmlns:a16="http://schemas.microsoft.com/office/drawing/2014/main" id="{A8137FDF-459B-4DC6-9BFB-9FC0538C965E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978558" y="3759011"/>
            <a:ext cx="1717675" cy="592137"/>
          </a:xfrm>
        </p:spPr>
        <p:txBody>
          <a:bodyPr/>
          <a:lstStyle>
            <a:lvl1pPr marL="0" indent="0">
              <a:buNone/>
              <a:defRPr sz="1100">
                <a:latin typeface="Corbel" panose="020B0503020204020204" pitchFamily="34" charset="0"/>
              </a:defRPr>
            </a:lvl1pPr>
            <a:lvl2pPr>
              <a:defRPr sz="1100">
                <a:latin typeface="Corbel" panose="020B0503020204020204" pitchFamily="34" charset="0"/>
              </a:defRPr>
            </a:lvl2pPr>
            <a:lvl3pPr>
              <a:defRPr sz="1100">
                <a:latin typeface="Corbel" panose="020B0503020204020204" pitchFamily="34" charset="0"/>
              </a:defRPr>
            </a:lvl3pPr>
            <a:lvl4pPr>
              <a:defRPr sz="1100">
                <a:latin typeface="Corbel" panose="020B0503020204020204" pitchFamily="34" charset="0"/>
              </a:defRPr>
            </a:lvl4pPr>
            <a:lvl5pPr>
              <a:defRPr sz="1100">
                <a:latin typeface="Corbel" panose="020B0503020204020204" pitchFamily="34" charset="0"/>
              </a:defRPr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3" name="Espace réservé du texte 4">
            <a:extLst>
              <a:ext uri="{FF2B5EF4-FFF2-40B4-BE49-F238E27FC236}">
                <a16:creationId xmlns:a16="http://schemas.microsoft.com/office/drawing/2014/main" id="{53E5113B-7534-43DA-8BA7-BFF0C4CF189E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869738" y="3759011"/>
            <a:ext cx="1717675" cy="592137"/>
          </a:xfrm>
        </p:spPr>
        <p:txBody>
          <a:bodyPr/>
          <a:lstStyle>
            <a:lvl1pPr marL="0" indent="0">
              <a:buNone/>
              <a:defRPr sz="1100">
                <a:latin typeface="Corbel" panose="020B0503020204020204" pitchFamily="34" charset="0"/>
              </a:defRPr>
            </a:lvl1pPr>
            <a:lvl2pPr>
              <a:defRPr sz="1100">
                <a:latin typeface="Corbel" panose="020B0503020204020204" pitchFamily="34" charset="0"/>
              </a:defRPr>
            </a:lvl2pPr>
            <a:lvl3pPr>
              <a:defRPr sz="1100">
                <a:latin typeface="Corbel" panose="020B0503020204020204" pitchFamily="34" charset="0"/>
              </a:defRPr>
            </a:lvl3pPr>
            <a:lvl4pPr>
              <a:defRPr sz="1100">
                <a:latin typeface="Corbel" panose="020B0503020204020204" pitchFamily="34" charset="0"/>
              </a:defRPr>
            </a:lvl4pPr>
            <a:lvl5pPr>
              <a:defRPr sz="1100">
                <a:latin typeface="Corbel" panose="020B0503020204020204" pitchFamily="34" charset="0"/>
              </a:defRPr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4" name="Espace réservé du texte 4">
            <a:extLst>
              <a:ext uri="{FF2B5EF4-FFF2-40B4-BE49-F238E27FC236}">
                <a16:creationId xmlns:a16="http://schemas.microsoft.com/office/drawing/2014/main" id="{B74A3C06-10F4-489F-82A7-239D5831E0E2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9698673" y="3744913"/>
            <a:ext cx="1717675" cy="592137"/>
          </a:xfrm>
        </p:spPr>
        <p:txBody>
          <a:bodyPr/>
          <a:lstStyle>
            <a:lvl1pPr marL="0" indent="0">
              <a:buNone/>
              <a:defRPr sz="1100">
                <a:latin typeface="Corbel" panose="020B0503020204020204" pitchFamily="34" charset="0"/>
              </a:defRPr>
            </a:lvl1pPr>
            <a:lvl2pPr>
              <a:defRPr sz="1100">
                <a:latin typeface="Corbel" panose="020B0503020204020204" pitchFamily="34" charset="0"/>
              </a:defRPr>
            </a:lvl2pPr>
            <a:lvl3pPr>
              <a:defRPr sz="1100">
                <a:latin typeface="Corbel" panose="020B0503020204020204" pitchFamily="34" charset="0"/>
              </a:defRPr>
            </a:lvl3pPr>
            <a:lvl4pPr>
              <a:defRPr sz="1100">
                <a:latin typeface="Corbel" panose="020B0503020204020204" pitchFamily="34" charset="0"/>
              </a:defRPr>
            </a:lvl4pPr>
            <a:lvl5pPr>
              <a:defRPr sz="1100">
                <a:latin typeface="Corbel" panose="020B0503020204020204" pitchFamily="34" charset="0"/>
              </a:defRPr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32123307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286895" y="1182213"/>
            <a:ext cx="5856183" cy="1452923"/>
          </a:xfrm>
          <a:prstGeom prst="rect">
            <a:avLst/>
          </a:prstGeom>
        </p:spPr>
        <p:txBody>
          <a:bodyPr/>
          <a:lstStyle>
            <a:lvl1pPr>
              <a:defRPr>
                <a:latin typeface="Corbel" panose="020B0503020204020204" pitchFamily="34" charset="0"/>
              </a:defRPr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0"/>
          </p:nvPr>
        </p:nvSpPr>
        <p:spPr>
          <a:xfrm>
            <a:off x="5674821" y="6223761"/>
            <a:ext cx="4710545" cy="457200"/>
          </a:xfrm>
          <a:prstGeom prst="rect">
            <a:avLst/>
          </a:prstGeom>
        </p:spPr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1"/>
          </p:nvPr>
        </p:nvSpPr>
        <p:spPr>
          <a:xfrm>
            <a:off x="10733314" y="6356350"/>
            <a:ext cx="620486" cy="457200"/>
          </a:xfrm>
          <a:prstGeom prst="rect">
            <a:avLst/>
          </a:prstGeom>
        </p:spPr>
        <p:txBody>
          <a:bodyPr/>
          <a:lstStyle/>
          <a:p>
            <a:fld id="{6A0DA8D0-938C-4662-BDAE-AF6F9A3CCBEC}" type="slidenum">
              <a:rPr lang="fr-FR" smtClean="0"/>
              <a:t>‹N°›</a:t>
            </a:fld>
            <a:endParaRPr lang="fr-FR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EE7F7B6-9722-4CDB-B927-D24C9ECF7106}"/>
              </a:ext>
            </a:extLst>
          </p:cNvPr>
          <p:cNvSpPr/>
          <p:nvPr userDrawn="1"/>
        </p:nvSpPr>
        <p:spPr>
          <a:xfrm>
            <a:off x="0" y="0"/>
            <a:ext cx="4089861" cy="6858000"/>
          </a:xfrm>
          <a:prstGeom prst="rect">
            <a:avLst/>
          </a:prstGeom>
          <a:solidFill>
            <a:schemeClr val="bg2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800"/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857388CB-E4FF-4ABC-B1DC-3D4F201DB92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005" y="5551364"/>
            <a:ext cx="2015243" cy="13066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64526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774D027-AD3E-4E94-931E-7A7CF4025A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2"/>
                </a:solidFill>
                <a:latin typeface="Corbel" panose="020B0503020204020204" pitchFamily="34" charset="0"/>
              </a:defRPr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49B8166-BC92-4B61-86B5-FFAD9D7D0F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2"/>
                </a:solidFill>
                <a:latin typeface="Corbel" panose="020B0503020204020204" pitchFamily="34" charset="0"/>
              </a:defRPr>
            </a:lvl1pPr>
            <a:lvl2pPr>
              <a:defRPr>
                <a:solidFill>
                  <a:schemeClr val="bg2"/>
                </a:solidFill>
                <a:latin typeface="Corbel" panose="020B0503020204020204" pitchFamily="34" charset="0"/>
              </a:defRPr>
            </a:lvl2pPr>
            <a:lvl3pPr>
              <a:defRPr>
                <a:solidFill>
                  <a:schemeClr val="bg2"/>
                </a:solidFill>
                <a:latin typeface="Corbel" panose="020B0503020204020204" pitchFamily="34" charset="0"/>
              </a:defRPr>
            </a:lvl3pPr>
            <a:lvl4pPr>
              <a:defRPr>
                <a:solidFill>
                  <a:schemeClr val="bg2"/>
                </a:solidFill>
                <a:latin typeface="Corbel" panose="020B0503020204020204" pitchFamily="34" charset="0"/>
              </a:defRPr>
            </a:lvl4pPr>
            <a:lvl5pPr>
              <a:defRPr>
                <a:solidFill>
                  <a:schemeClr val="bg2"/>
                </a:solidFill>
                <a:latin typeface="Corbel" panose="020B0503020204020204" pitchFamily="34" charset="0"/>
              </a:defRPr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u numéro de diapositive 8">
            <a:extLst>
              <a:ext uri="{FF2B5EF4-FFF2-40B4-BE49-F238E27FC236}">
                <a16:creationId xmlns:a16="http://schemas.microsoft.com/office/drawing/2014/main" id="{F1A871B5-4C32-4C5A-B70F-3FB9A9045F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081656" y="6356350"/>
            <a:ext cx="1110343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2"/>
                </a:solidFill>
                <a:latin typeface="Corbel" panose="020B0503020204020204" pitchFamily="34" charset="0"/>
              </a:defRPr>
            </a:lvl1pPr>
          </a:lstStyle>
          <a:p>
            <a:fld id="{AD2A36CA-2473-4936-82E1-1F3FFFB5F89E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6FCB73D3-0B83-4E1E-97D8-D8AFE85B0051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09602" y="6223761"/>
            <a:ext cx="9006764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132" b="0">
                <a:solidFill>
                  <a:schemeClr val="bg2"/>
                </a:solidFill>
                <a:latin typeface="Corbel" panose="020B0503020204020204" pitchFamily="34" charset="0"/>
              </a:defRPr>
            </a:lvl1pPr>
          </a:lstStyle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572180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53323FD-F434-4AD6-8278-1224E9E9C6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2"/>
                </a:solidFill>
                <a:latin typeface="Corbel" panose="020B0503020204020204" pitchFamily="34" charset="0"/>
              </a:defRPr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18A7CFE-DD8D-40C0-8943-C864396DCFD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2"/>
                </a:solidFill>
                <a:latin typeface="Corbel" panose="020B0503020204020204" pitchFamily="34" charset="0"/>
              </a:defRPr>
            </a:lvl1pPr>
            <a:lvl2pPr>
              <a:defRPr>
                <a:solidFill>
                  <a:schemeClr val="bg2"/>
                </a:solidFill>
                <a:latin typeface="Corbel" panose="020B0503020204020204" pitchFamily="34" charset="0"/>
              </a:defRPr>
            </a:lvl2pPr>
            <a:lvl3pPr>
              <a:defRPr>
                <a:solidFill>
                  <a:schemeClr val="bg2"/>
                </a:solidFill>
                <a:latin typeface="Corbel" panose="020B0503020204020204" pitchFamily="34" charset="0"/>
              </a:defRPr>
            </a:lvl3pPr>
            <a:lvl4pPr>
              <a:defRPr>
                <a:solidFill>
                  <a:schemeClr val="bg2"/>
                </a:solidFill>
                <a:latin typeface="Corbel" panose="020B0503020204020204" pitchFamily="34" charset="0"/>
              </a:defRPr>
            </a:lvl4pPr>
            <a:lvl5pPr>
              <a:defRPr>
                <a:solidFill>
                  <a:schemeClr val="bg2"/>
                </a:solidFill>
                <a:latin typeface="Corbel" panose="020B0503020204020204" pitchFamily="34" charset="0"/>
              </a:defRPr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68189AE9-9AC6-4B2E-8225-1203C2CE50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2"/>
                </a:solidFill>
                <a:latin typeface="Corbel" panose="020B0503020204020204" pitchFamily="34" charset="0"/>
              </a:defRPr>
            </a:lvl1pPr>
            <a:lvl2pPr>
              <a:defRPr>
                <a:solidFill>
                  <a:schemeClr val="bg2"/>
                </a:solidFill>
                <a:latin typeface="Corbel" panose="020B0503020204020204" pitchFamily="34" charset="0"/>
              </a:defRPr>
            </a:lvl2pPr>
            <a:lvl3pPr>
              <a:defRPr>
                <a:solidFill>
                  <a:schemeClr val="bg2"/>
                </a:solidFill>
                <a:latin typeface="Corbel" panose="020B0503020204020204" pitchFamily="34" charset="0"/>
              </a:defRPr>
            </a:lvl3pPr>
            <a:lvl4pPr>
              <a:defRPr>
                <a:solidFill>
                  <a:schemeClr val="bg2"/>
                </a:solidFill>
                <a:latin typeface="Corbel" panose="020B0503020204020204" pitchFamily="34" charset="0"/>
              </a:defRPr>
            </a:lvl4pPr>
            <a:lvl5pPr>
              <a:defRPr>
                <a:solidFill>
                  <a:schemeClr val="bg2"/>
                </a:solidFill>
                <a:latin typeface="Corbel" panose="020B0503020204020204" pitchFamily="34" charset="0"/>
              </a:defRPr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8" name="Espace réservé du numéro de diapositive 8">
            <a:extLst>
              <a:ext uri="{FF2B5EF4-FFF2-40B4-BE49-F238E27FC236}">
                <a16:creationId xmlns:a16="http://schemas.microsoft.com/office/drawing/2014/main" id="{3AEDA537-D1A0-4714-BD47-6D16C3E267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081656" y="6356350"/>
            <a:ext cx="1110343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2"/>
                </a:solidFill>
                <a:latin typeface="Corbel" panose="020B0503020204020204" pitchFamily="34" charset="0"/>
              </a:defRPr>
            </a:lvl1pPr>
          </a:lstStyle>
          <a:p>
            <a:fld id="{AD2A36CA-2473-4936-82E1-1F3FFFB5F89E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9" name="Rectangle 5">
            <a:extLst>
              <a:ext uri="{FF2B5EF4-FFF2-40B4-BE49-F238E27FC236}">
                <a16:creationId xmlns:a16="http://schemas.microsoft.com/office/drawing/2014/main" id="{74BED572-A749-4158-A46C-28B72C7301B2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09602" y="6223761"/>
            <a:ext cx="9006764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132" b="0">
                <a:solidFill>
                  <a:schemeClr val="bg2"/>
                </a:solidFill>
                <a:latin typeface="Corbel" panose="020B0503020204020204" pitchFamily="34" charset="0"/>
              </a:defRPr>
            </a:lvl1pPr>
          </a:lstStyle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689724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EF79A7C-8CB0-44D5-B7DD-BFD8D6E7D6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2"/>
                </a:solidFill>
                <a:latin typeface="Corbel" panose="020B0503020204020204" pitchFamily="34" charset="0"/>
              </a:defRPr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C2CBD38A-073E-4992-9348-1B88E8DD5A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solidFill>
                  <a:schemeClr val="bg2"/>
                </a:solidFill>
                <a:latin typeface="Corbel" panose="020B0503020204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4B38F7CB-020B-40DD-8A34-208CE14C32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2"/>
                </a:solidFill>
                <a:latin typeface="Corbel" panose="020B0503020204020204" pitchFamily="34" charset="0"/>
              </a:defRPr>
            </a:lvl1pPr>
            <a:lvl2pPr>
              <a:defRPr>
                <a:solidFill>
                  <a:schemeClr val="bg2"/>
                </a:solidFill>
                <a:latin typeface="Corbel" panose="020B0503020204020204" pitchFamily="34" charset="0"/>
              </a:defRPr>
            </a:lvl2pPr>
            <a:lvl3pPr>
              <a:defRPr>
                <a:solidFill>
                  <a:schemeClr val="bg2"/>
                </a:solidFill>
                <a:latin typeface="Corbel" panose="020B0503020204020204" pitchFamily="34" charset="0"/>
              </a:defRPr>
            </a:lvl3pPr>
            <a:lvl4pPr>
              <a:defRPr>
                <a:solidFill>
                  <a:schemeClr val="bg2"/>
                </a:solidFill>
                <a:latin typeface="Corbel" panose="020B0503020204020204" pitchFamily="34" charset="0"/>
              </a:defRPr>
            </a:lvl4pPr>
            <a:lvl5pPr>
              <a:defRPr>
                <a:solidFill>
                  <a:schemeClr val="bg2"/>
                </a:solidFill>
                <a:latin typeface="Corbel" panose="020B0503020204020204" pitchFamily="34" charset="0"/>
              </a:defRPr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CACAB5CA-AD8E-4047-A041-0D57C6D4CE6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solidFill>
                  <a:schemeClr val="bg2"/>
                </a:solidFill>
                <a:latin typeface="Corbel" panose="020B0503020204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A641F4EE-0233-4ED7-8BE2-55CA31EF58E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2"/>
                </a:solidFill>
                <a:latin typeface="Corbel" panose="020B0503020204020204" pitchFamily="34" charset="0"/>
              </a:defRPr>
            </a:lvl1pPr>
            <a:lvl2pPr>
              <a:defRPr>
                <a:solidFill>
                  <a:schemeClr val="bg2"/>
                </a:solidFill>
                <a:latin typeface="Corbel" panose="020B0503020204020204" pitchFamily="34" charset="0"/>
              </a:defRPr>
            </a:lvl2pPr>
            <a:lvl3pPr>
              <a:defRPr>
                <a:solidFill>
                  <a:schemeClr val="bg2"/>
                </a:solidFill>
                <a:latin typeface="Corbel" panose="020B0503020204020204" pitchFamily="34" charset="0"/>
              </a:defRPr>
            </a:lvl3pPr>
            <a:lvl4pPr>
              <a:defRPr>
                <a:solidFill>
                  <a:schemeClr val="bg2"/>
                </a:solidFill>
                <a:latin typeface="Corbel" panose="020B0503020204020204" pitchFamily="34" charset="0"/>
              </a:defRPr>
            </a:lvl4pPr>
            <a:lvl5pPr>
              <a:defRPr>
                <a:solidFill>
                  <a:schemeClr val="bg2"/>
                </a:solidFill>
                <a:latin typeface="Corbel" panose="020B0503020204020204" pitchFamily="34" charset="0"/>
              </a:defRPr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0F462EAD-7A93-4F17-961D-A55FAB59D7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081656" y="6356350"/>
            <a:ext cx="1110343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2"/>
                </a:solidFill>
                <a:latin typeface="Corbel" panose="020B0503020204020204" pitchFamily="34" charset="0"/>
              </a:defRPr>
            </a:lvl1pPr>
          </a:lstStyle>
          <a:p>
            <a:fld id="{AD2A36CA-2473-4936-82E1-1F3FFFB5F89E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0" name="Rectangle 5">
            <a:extLst>
              <a:ext uri="{FF2B5EF4-FFF2-40B4-BE49-F238E27FC236}">
                <a16:creationId xmlns:a16="http://schemas.microsoft.com/office/drawing/2014/main" id="{F9AC1334-88C8-4E3F-9402-BF680E40BD97}"/>
              </a:ext>
            </a:extLst>
          </p:cNvPr>
          <p:cNvSpPr>
            <a:spLocks noGrp="1" noChangeArrowheads="1"/>
          </p:cNvSpPr>
          <p:nvPr>
            <p:ph type="ftr" sz="quarter" idx="13"/>
          </p:nvPr>
        </p:nvSpPr>
        <p:spPr bwMode="auto">
          <a:xfrm>
            <a:off x="609602" y="6223761"/>
            <a:ext cx="9006764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132" b="0">
                <a:solidFill>
                  <a:schemeClr val="bg2"/>
                </a:solidFill>
                <a:latin typeface="Corbel" panose="020B0503020204020204" pitchFamily="34" charset="0"/>
              </a:defRPr>
            </a:lvl1pPr>
          </a:lstStyle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889369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2902A84-6386-4157-A8F9-EF2D2AE887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2"/>
                </a:solidFill>
                <a:latin typeface="Corbel" panose="020B0503020204020204" pitchFamily="34" charset="0"/>
              </a:defRPr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7337F26-DC82-4816-9229-78ADE8F8321E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0800145" y="6287660"/>
            <a:ext cx="685868" cy="3294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132" b="1">
                <a:solidFill>
                  <a:schemeClr val="bg2"/>
                </a:solidFill>
                <a:latin typeface="Corbel" panose="020B0503020204020204" pitchFamily="34" charset="0"/>
              </a:defRPr>
            </a:lvl1pPr>
          </a:lstStyle>
          <a:p>
            <a:fld id="{6A0DA8D0-938C-4662-BDAE-AF6F9A3CCBEC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D5EB22BC-8B25-4375-90AE-2028E8318335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09602" y="6223761"/>
            <a:ext cx="9006764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132" b="0">
                <a:solidFill>
                  <a:schemeClr val="bg2"/>
                </a:solidFill>
                <a:latin typeface="Corbel" panose="020B0503020204020204" pitchFamily="34" charset="0"/>
              </a:defRPr>
            </a:lvl1pPr>
          </a:lstStyle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54546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hronogram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2902A84-6386-4157-A8F9-EF2D2AE887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0934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2"/>
                </a:solidFill>
                <a:latin typeface="Corbel" panose="020B0503020204020204" pitchFamily="34" charset="0"/>
              </a:defRPr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7337F26-DC82-4816-9229-78ADE8F8321E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0800145" y="6287660"/>
            <a:ext cx="685868" cy="3294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132" b="1">
                <a:solidFill>
                  <a:schemeClr val="bg2"/>
                </a:solidFill>
                <a:latin typeface="Corbel" panose="020B0503020204020204" pitchFamily="34" charset="0"/>
              </a:defRPr>
            </a:lvl1pPr>
          </a:lstStyle>
          <a:p>
            <a:fld id="{6A0DA8D0-938C-4662-BDAE-AF6F9A3CCBEC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D5EB22BC-8B25-4375-90AE-2028E8318335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09602" y="6223761"/>
            <a:ext cx="9006764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132" b="0">
                <a:solidFill>
                  <a:schemeClr val="bg2"/>
                </a:solidFill>
                <a:latin typeface="Corbel" panose="020B0503020204020204" pitchFamily="34" charset="0"/>
              </a:defRPr>
            </a:lvl1pPr>
          </a:lstStyle>
          <a:p>
            <a:endParaRPr lang="fr-FR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BB76A3AC-FA8D-427D-82FE-FF17A272659E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520950" y="1589088"/>
            <a:ext cx="2771775" cy="1139825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rgbClr val="C9506B"/>
              </a:buClr>
              <a:buSzTx/>
              <a:buFontTx/>
              <a:buNone/>
              <a:tabLst/>
              <a:defRPr/>
            </a:pPr>
            <a:r>
              <a:rPr kumimoji="0" lang="fr-FR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rbel" panose="020B0503020204020204" pitchFamily="34" charset="0"/>
                <a:ea typeface="+mn-ea"/>
                <a:cs typeface="+mn-cs"/>
              </a:rPr>
              <a:t>Date</a:t>
            </a:r>
          </a:p>
          <a:p>
            <a:pPr marL="285750" marR="0" lvl="0" indent="-2857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9506B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r-FR" sz="1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rbel" panose="020B0503020204020204" pitchFamily="34" charset="0"/>
                <a:ea typeface="+mn-ea"/>
                <a:cs typeface="+mn-cs"/>
              </a:rPr>
              <a:t>xxxxxx</a:t>
            </a:r>
            <a:endParaRPr kumimoji="0" lang="fr-FR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rbel" panose="020B0503020204020204" pitchFamily="34" charset="0"/>
              <a:ea typeface="+mn-ea"/>
              <a:cs typeface="+mn-cs"/>
            </a:endParaRPr>
          </a:p>
          <a:p>
            <a:pPr lvl="0"/>
            <a:endParaRPr lang="fr-FR" dirty="0"/>
          </a:p>
        </p:txBody>
      </p:sp>
      <p:sp>
        <p:nvSpPr>
          <p:cNvPr id="14" name="Espace réservé du texte 4">
            <a:extLst>
              <a:ext uri="{FF2B5EF4-FFF2-40B4-BE49-F238E27FC236}">
                <a16:creationId xmlns:a16="http://schemas.microsoft.com/office/drawing/2014/main" id="{143F9390-1C19-48EE-B5CA-0B964EE78D4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360479" y="2859087"/>
            <a:ext cx="2771775" cy="1139825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rgbClr val="C9506B"/>
              </a:buClr>
              <a:buSzTx/>
              <a:buFontTx/>
              <a:buNone/>
              <a:tabLst/>
              <a:defRPr/>
            </a:pPr>
            <a:r>
              <a:rPr kumimoji="0" lang="fr-FR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rbel" panose="020B0503020204020204" pitchFamily="34" charset="0"/>
                <a:ea typeface="+mn-ea"/>
                <a:cs typeface="+mn-cs"/>
              </a:rPr>
              <a:t>Date</a:t>
            </a:r>
          </a:p>
          <a:p>
            <a:pPr marL="285750" marR="0" lvl="0" indent="-2857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9506B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r-FR" sz="1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rbel" panose="020B0503020204020204" pitchFamily="34" charset="0"/>
                <a:ea typeface="+mn-ea"/>
                <a:cs typeface="+mn-cs"/>
              </a:rPr>
              <a:t>xxxxxx</a:t>
            </a:r>
            <a:endParaRPr kumimoji="0" lang="fr-FR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rbel" panose="020B0503020204020204" pitchFamily="34" charset="0"/>
              <a:ea typeface="+mn-ea"/>
              <a:cs typeface="+mn-cs"/>
            </a:endParaRPr>
          </a:p>
          <a:p>
            <a:pPr lvl="0"/>
            <a:endParaRPr lang="fr-FR" dirty="0"/>
          </a:p>
        </p:txBody>
      </p:sp>
      <p:sp>
        <p:nvSpPr>
          <p:cNvPr id="16" name="Espace réservé du texte 15">
            <a:extLst>
              <a:ext uri="{FF2B5EF4-FFF2-40B4-BE49-F238E27FC236}">
                <a16:creationId xmlns:a16="http://schemas.microsoft.com/office/drawing/2014/main" id="{BB5509E7-A40A-4197-BB6A-D3208CD37D9D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445125" y="1589088"/>
            <a:ext cx="762000" cy="4633912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fr-FR" dirty="0"/>
              <a:t>Flèche à insérer</a:t>
            </a:r>
          </a:p>
        </p:txBody>
      </p:sp>
    </p:spTree>
    <p:extLst>
      <p:ext uri="{BB962C8B-B14F-4D97-AF65-F5344CB8AC3E}">
        <p14:creationId xmlns:p14="http://schemas.microsoft.com/office/powerpoint/2010/main" val="3788928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.jp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>
            <a:extLst>
              <a:ext uri="{FF2B5EF4-FFF2-40B4-BE49-F238E27FC236}">
                <a16:creationId xmlns:a16="http://schemas.microsoft.com/office/drawing/2014/main" id="{7542B3D9-5E62-48FA-B16C-61E84292BC1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09601" y="277818"/>
            <a:ext cx="10972800" cy="113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en-US" dirty="0"/>
              <a:t>Cliquez pour modifier le style du titre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6DCD51EA-8E57-47E1-9671-E02F976ECB0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1" y="1600205"/>
            <a:ext cx="10972800" cy="453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en-US" dirty="0"/>
              <a:t>XXX</a:t>
            </a:r>
          </a:p>
          <a:p>
            <a:pPr lvl="1"/>
            <a:r>
              <a:rPr lang="fr-FR" altLang="en-US" dirty="0"/>
              <a:t>CCC</a:t>
            </a:r>
          </a:p>
          <a:p>
            <a:pPr lvl="2"/>
            <a:r>
              <a:rPr lang="fr-FR" altLang="en-US" dirty="0"/>
              <a:t>CCC</a:t>
            </a:r>
          </a:p>
          <a:p>
            <a:pPr lvl="2"/>
            <a:endParaRPr lang="fr-FR" altLang="en-US" dirty="0"/>
          </a:p>
          <a:p>
            <a:pPr lvl="7"/>
            <a:endParaRPr lang="fr-FR" altLang="en-US" dirty="0"/>
          </a:p>
        </p:txBody>
      </p:sp>
      <p:sp>
        <p:nvSpPr>
          <p:cNvPr id="9" name="Rectangle 5">
            <a:extLst>
              <a:ext uri="{FF2B5EF4-FFF2-40B4-BE49-F238E27FC236}">
                <a16:creationId xmlns:a16="http://schemas.microsoft.com/office/drawing/2014/main" id="{B3EAC416-066F-456C-9BA3-F5BE061BCA6F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09602" y="6223761"/>
            <a:ext cx="9006764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132" b="0">
                <a:solidFill>
                  <a:schemeClr val="bg2"/>
                </a:solidFill>
                <a:latin typeface="Corbel" panose="020B0503020204020204" pitchFamily="34" charset="0"/>
              </a:defRPr>
            </a:lvl1pPr>
          </a:lstStyle>
          <a:p>
            <a:endParaRPr lang="fr-FR"/>
          </a:p>
        </p:txBody>
      </p:sp>
      <p:sp>
        <p:nvSpPr>
          <p:cNvPr id="10" name="Rectangle 6">
            <a:extLst>
              <a:ext uri="{FF2B5EF4-FFF2-40B4-BE49-F238E27FC236}">
                <a16:creationId xmlns:a16="http://schemas.microsoft.com/office/drawing/2014/main" id="{5391D632-0D62-4B29-81F1-74A257BDAE30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0800145" y="6287660"/>
            <a:ext cx="685868" cy="3294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132" b="1">
                <a:solidFill>
                  <a:schemeClr val="bg2"/>
                </a:solidFill>
                <a:latin typeface="Corbel" panose="020B0503020204020204" pitchFamily="34" charset="0"/>
              </a:defRPr>
            </a:lvl1pPr>
          </a:lstStyle>
          <a:p>
            <a:fld id="{6A0DA8D0-938C-4662-BDAE-AF6F9A3CCBEC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2" name="Line 8">
            <a:extLst>
              <a:ext uri="{FF2B5EF4-FFF2-40B4-BE49-F238E27FC236}">
                <a16:creationId xmlns:a16="http://schemas.microsoft.com/office/drawing/2014/main" id="{8A1EC681-6B7B-45A7-8238-DCEECB6DA2A2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609601" y="6170613"/>
            <a:ext cx="10972800" cy="0"/>
          </a:xfrm>
          <a:prstGeom prst="line">
            <a:avLst/>
          </a:prstGeom>
          <a:noFill/>
          <a:ln w="19050">
            <a:solidFill>
              <a:srgbClr val="C9637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 sz="1219">
              <a:solidFill>
                <a:schemeClr val="bg2"/>
              </a:solidFill>
              <a:latin typeface="Corbel" panose="020B0503020204020204" pitchFamily="34" charset="0"/>
            </a:endParaRPr>
          </a:p>
        </p:txBody>
      </p:sp>
      <p:pic>
        <p:nvPicPr>
          <p:cNvPr id="13" name="Image 12">
            <a:extLst>
              <a:ext uri="{FF2B5EF4-FFF2-40B4-BE49-F238E27FC236}">
                <a16:creationId xmlns:a16="http://schemas.microsoft.com/office/drawing/2014/main" id="{221D33CA-7128-4385-BACF-5B5633CDC9F9}"/>
              </a:ext>
            </a:extLst>
          </p:cNvPr>
          <p:cNvPicPr>
            <a:picLocks noChangeAspect="1"/>
          </p:cNvPicPr>
          <p:nvPr userDrawn="1"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36437" y="6236153"/>
            <a:ext cx="936712" cy="524133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7B410893-5A28-4B02-A428-E508415337C2}"/>
              </a:ext>
            </a:extLst>
          </p:cNvPr>
          <p:cNvSpPr/>
          <p:nvPr userDrawn="1"/>
        </p:nvSpPr>
        <p:spPr>
          <a:xfrm>
            <a:off x="0" y="0"/>
            <a:ext cx="195943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800">
              <a:solidFill>
                <a:schemeClr val="bg2"/>
              </a:solidFill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19506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98" r:id="rId3"/>
    <p:sldLayoutId id="2147483675" r:id="rId4"/>
    <p:sldLayoutId id="2147483650" r:id="rId5"/>
    <p:sldLayoutId id="2147483652" r:id="rId6"/>
    <p:sldLayoutId id="2147483653" r:id="rId7"/>
    <p:sldLayoutId id="2147483654" r:id="rId8"/>
    <p:sldLayoutId id="2147483697" r:id="rId9"/>
    <p:sldLayoutId id="2147483655" r:id="rId10"/>
    <p:sldLayoutId id="2147483677" r:id="rId11"/>
    <p:sldLayoutId id="2147483693" r:id="rId12"/>
    <p:sldLayoutId id="2147483694" r:id="rId13"/>
    <p:sldLayoutId id="2147483695" r:id="rId14"/>
    <p:sldLayoutId id="2147483656" r:id="rId15"/>
    <p:sldLayoutId id="2147483657" r:id="rId16"/>
    <p:sldLayoutId id="2147483658" r:id="rId17"/>
    <p:sldLayoutId id="2147483659" r:id="rId18"/>
    <p:sldLayoutId id="2147483696" r:id="rId19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2"/>
          </a:solidFill>
          <a:latin typeface="Corbel" panose="020B0503020204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bg2"/>
          </a:solidFill>
          <a:latin typeface="Corbel" panose="020B0503020204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bg2"/>
          </a:solidFill>
          <a:latin typeface="Corbel" panose="020B0503020204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2"/>
          </a:solidFill>
          <a:latin typeface="Corbel" panose="020B0503020204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2"/>
          </a:solidFill>
          <a:latin typeface="Corbel" panose="020B0503020204020204" pitchFamily="34" charset="0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7" Type="http://schemas.openxmlformats.org/officeDocument/2006/relationships/image" Target="cid:image002.gif@01DA0652.E1B3E8C0" TargetMode="Externa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gif"/><Relationship Id="rId5" Type="http://schemas.openxmlformats.org/officeDocument/2006/relationships/image" Target="../media/image9.jpeg"/><Relationship Id="rId4" Type="http://schemas.openxmlformats.org/officeDocument/2006/relationships/image" Target="cid:image001.png@01DA0652.E1B3E8C0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Relationship Id="rId5" Type="http://schemas.openxmlformats.org/officeDocument/2006/relationships/image" Target="../media/image13.svg"/><Relationship Id="rId4" Type="http://schemas.openxmlformats.org/officeDocument/2006/relationships/image" Target="../media/image12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svg"/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>
            <a:extLst>
              <a:ext uri="{FF2B5EF4-FFF2-40B4-BE49-F238E27FC236}">
                <a16:creationId xmlns:a16="http://schemas.microsoft.com/office/drawing/2014/main" id="{B30E2243-EE60-4EC7-9254-633FF5F5B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63242" y="2686299"/>
            <a:ext cx="6873976" cy="1139825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fr-FR" sz="2800" dirty="0">
                <a:effectLst/>
                <a:latin typeface="+mj-lt"/>
                <a:ea typeface="Calibri" panose="020F0502020204030204" pitchFamily="34" charset="0"/>
              </a:rPr>
              <a:t>L’après PIC : </a:t>
            </a:r>
            <a:br>
              <a:rPr lang="fr-FR" sz="2800" dirty="0">
                <a:effectLst/>
                <a:latin typeface="+mj-lt"/>
                <a:ea typeface="Calibri" panose="020F0502020204030204" pitchFamily="34" charset="0"/>
              </a:rPr>
            </a:br>
            <a:r>
              <a:rPr lang="fr-FR" sz="2800" dirty="0">
                <a:effectLst/>
                <a:latin typeface="+mj-lt"/>
                <a:ea typeface="Calibri" panose="020F0502020204030204" pitchFamily="34" charset="0"/>
              </a:rPr>
              <a:t>Partager les pratiques et construire </a:t>
            </a:r>
            <a:r>
              <a:rPr lang="fr-FR" sz="2800" kern="0" dirty="0">
                <a:effectLst/>
                <a:latin typeface="+mj-lt"/>
                <a:ea typeface="Calibri" panose="020F0502020204030204" pitchFamily="34" charset="0"/>
              </a:rPr>
              <a:t>un socle</a:t>
            </a:r>
            <a:br>
              <a:rPr lang="fr-FR" sz="2800" kern="0" dirty="0">
                <a:effectLst/>
                <a:latin typeface="+mj-lt"/>
                <a:ea typeface="Calibri" panose="020F0502020204030204" pitchFamily="34" charset="0"/>
              </a:rPr>
            </a:br>
            <a:r>
              <a:rPr lang="fr-FR" sz="2800" kern="0" dirty="0">
                <a:effectLst/>
                <a:latin typeface="+mj-lt"/>
                <a:ea typeface="Calibri" panose="020F0502020204030204" pitchFamily="34" charset="0"/>
              </a:rPr>
              <a:t>commun</a:t>
            </a:r>
            <a:endParaRPr lang="fr-FR" sz="6000" dirty="0">
              <a:latin typeface="+mj-lt"/>
            </a:endParaRPr>
          </a:p>
        </p:txBody>
      </p:sp>
      <p:sp>
        <p:nvSpPr>
          <p:cNvPr id="8" name="Espace réservé du contenu 7">
            <a:extLst>
              <a:ext uri="{FF2B5EF4-FFF2-40B4-BE49-F238E27FC236}">
                <a16:creationId xmlns:a16="http://schemas.microsoft.com/office/drawing/2014/main" id="{19F6FA5B-EB69-4A74-B1EA-8D0E48BF1485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4263242" y="4429297"/>
            <a:ext cx="7066952" cy="914400"/>
          </a:xfrm>
        </p:spPr>
        <p:txBody>
          <a:bodyPr/>
          <a:lstStyle/>
          <a:p>
            <a:pPr>
              <a:lnSpc>
                <a:spcPts val="2025"/>
              </a:lnSpc>
            </a:pPr>
            <a:r>
              <a:rPr lang="fr-FR" sz="1800" b="1" dirty="0">
                <a:solidFill>
                  <a:schemeClr val="accent2"/>
                </a:solidFill>
                <a:effectLst/>
                <a:latin typeface="+mj-lt"/>
                <a:ea typeface="Calibri" panose="020F0502020204030204" pitchFamily="34" charset="0"/>
              </a:rPr>
              <a:t>Webinaire 1 :</a:t>
            </a:r>
            <a:endParaRPr lang="fr-FR" sz="1800" dirty="0">
              <a:solidFill>
                <a:schemeClr val="accent2"/>
              </a:solidFill>
              <a:effectLst/>
              <a:latin typeface="+mj-lt"/>
              <a:ea typeface="Calibri" panose="020F0502020204030204" pitchFamily="34" charset="0"/>
            </a:endParaRPr>
          </a:p>
          <a:p>
            <a:r>
              <a:rPr lang="fr-FR" sz="1800" b="1" kern="0" dirty="0">
                <a:effectLst/>
                <a:latin typeface="+mj-lt"/>
                <a:ea typeface="Calibri" panose="020F0502020204030204" pitchFamily="34" charset="0"/>
              </a:rPr>
              <a:t>Remobiliser les publics éloignés de la formation et du travail</a:t>
            </a:r>
          </a:p>
          <a:p>
            <a:r>
              <a:rPr lang="fr-FR" sz="1800" i="1" kern="0" dirty="0">
                <a:latin typeface="+mj-lt"/>
                <a:ea typeface="Calibri" panose="020F0502020204030204" pitchFamily="34" charset="0"/>
              </a:rPr>
              <a:t>Les enseignements des guides de capitalisation </a:t>
            </a:r>
            <a:endParaRPr lang="fr-FR" i="1" dirty="0">
              <a:latin typeface="+mj-lt"/>
            </a:endParaRPr>
          </a:p>
        </p:txBody>
      </p:sp>
      <p:pic>
        <p:nvPicPr>
          <p:cNvPr id="6" name="Image 5" descr="Une image contenant texte, Police, logo, capture d’écran&#10;&#10;Description générée automatiquement">
            <a:extLst>
              <a:ext uri="{FF2B5EF4-FFF2-40B4-BE49-F238E27FC236}">
                <a16:creationId xmlns:a16="http://schemas.microsoft.com/office/drawing/2014/main" id="{7F9593DA-47F6-78C7-EDC2-C9773A266D6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8916" y="187652"/>
            <a:ext cx="1123950" cy="9239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Image 10" descr="Plan d'Investissement dans les Compétences (PIC)">
            <a:extLst>
              <a:ext uri="{FF2B5EF4-FFF2-40B4-BE49-F238E27FC236}">
                <a16:creationId xmlns:a16="http://schemas.microsoft.com/office/drawing/2014/main" id="{E1C626F2-ABDA-BBB2-5BD6-4C6C1781BBEC}"/>
              </a:ext>
            </a:extLst>
          </p:cNvPr>
          <p:cNvPicPr>
            <a:picLocks noChangeAspect="1"/>
          </p:cNvPicPr>
          <p:nvPr/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5488" y="292428"/>
            <a:ext cx="2828925" cy="7143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Image 11" descr="Une image contenant texte, Police, logo, Graphique&#10;&#10;Description générée automatiquement">
            <a:extLst>
              <a:ext uri="{FF2B5EF4-FFF2-40B4-BE49-F238E27FC236}">
                <a16:creationId xmlns:a16="http://schemas.microsoft.com/office/drawing/2014/main" id="{323A6EC2-4492-A619-D5A5-00F9F2800785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4184" y="1111577"/>
            <a:ext cx="1323975" cy="7905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Image 12" descr="Banque des Territoires - ADGCF">
            <a:extLst>
              <a:ext uri="{FF2B5EF4-FFF2-40B4-BE49-F238E27FC236}">
                <a16:creationId xmlns:a16="http://schemas.microsoft.com/office/drawing/2014/main" id="{2FE4F3DE-628B-2F20-D673-F4A845D8A745}"/>
              </a:ext>
            </a:extLst>
          </p:cNvPr>
          <p:cNvPicPr>
            <a:picLocks noChangeAspect="1"/>
          </p:cNvPicPr>
          <p:nvPr/>
        </p:nvPicPr>
        <p:blipFill>
          <a:blip r:embed="rId6" r:link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7412" y="130501"/>
            <a:ext cx="1038225" cy="10382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973861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8">
            <a:extLst>
              <a:ext uri="{FF2B5EF4-FFF2-40B4-BE49-F238E27FC236}">
                <a16:creationId xmlns:a16="http://schemas.microsoft.com/office/drawing/2014/main" id="{3C3E46B5-B000-4D3C-8B19-79B5FB57B1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3810" y="1999623"/>
            <a:ext cx="2974144" cy="2632668"/>
          </a:xfrm>
        </p:spPr>
        <p:txBody>
          <a:bodyPr wrap="square" anchor="t">
            <a:normAutofit/>
          </a:bodyPr>
          <a:lstStyle/>
          <a:p>
            <a:pPr algn="ctr"/>
            <a:br>
              <a:rPr lang="fr-FR" sz="3200" dirty="0"/>
            </a:br>
            <a:r>
              <a:rPr lang="fr-FR" sz="3200" dirty="0"/>
              <a:t>Focus : inclure par le sport</a:t>
            </a:r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20744CD9-E88D-4F01-BC0A-7088E99E45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081656" y="6356350"/>
            <a:ext cx="1110343" cy="365125"/>
          </a:xfrm>
        </p:spPr>
        <p:txBody>
          <a:bodyPr wrap="square" anchor="b">
            <a:normAutofit/>
          </a:bodyPr>
          <a:lstStyle/>
          <a:p>
            <a:pPr>
              <a:spcAft>
                <a:spcPts val="600"/>
              </a:spcAft>
            </a:pPr>
            <a:fld id="{75E6101F-AEFC-4200-BBFA-B0A4004E443E}" type="slidenum">
              <a:rPr lang="fr-FR" smtClean="0"/>
              <a:pPr>
                <a:spcAft>
                  <a:spcPts val="600"/>
                </a:spcAft>
              </a:pPr>
              <a:t>10</a:t>
            </a:fld>
            <a:endParaRPr lang="fr-FR"/>
          </a:p>
        </p:txBody>
      </p:sp>
      <p:graphicFrame>
        <p:nvGraphicFramePr>
          <p:cNvPr id="11" name="Espace réservé du texte 5">
            <a:extLst>
              <a:ext uri="{FF2B5EF4-FFF2-40B4-BE49-F238E27FC236}">
                <a16:creationId xmlns:a16="http://schemas.microsoft.com/office/drawing/2014/main" id="{C5BAAFD1-A58D-26DE-67F0-0C9C82D65BD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49024184"/>
              </p:ext>
            </p:extLst>
          </p:nvPr>
        </p:nvGraphicFramePr>
        <p:xfrm>
          <a:off x="4872497" y="1051559"/>
          <a:ext cx="5860274" cy="42787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328731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 descr="Une image contenant texte, capture d’écran, Police, Marque&#10;&#10;Description générée automatiquement">
            <a:extLst>
              <a:ext uri="{FF2B5EF4-FFF2-40B4-BE49-F238E27FC236}">
                <a16:creationId xmlns:a16="http://schemas.microsoft.com/office/drawing/2014/main" id="{4958513D-842C-1A0C-7A31-76E61330A9B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631154" y="927691"/>
            <a:ext cx="6511925" cy="3679237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672A2665-F481-40F6-8A82-CB14B182718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800145" y="6287660"/>
            <a:ext cx="685868" cy="329406"/>
          </a:xfrm>
        </p:spPr>
        <p:txBody>
          <a:bodyPr wrap="square" anchor="b">
            <a:normAutofit/>
          </a:bodyPr>
          <a:lstStyle/>
          <a:p>
            <a:pPr>
              <a:spcAft>
                <a:spcPts val="600"/>
              </a:spcAft>
            </a:pPr>
            <a:fld id="{75E6101F-AEFC-4200-BBFA-B0A4004E443E}" type="slidenum">
              <a:rPr lang="fr-FR" smtClean="0"/>
              <a:pPr>
                <a:spcAft>
                  <a:spcPts val="600"/>
                </a:spcAft>
              </a:pPr>
              <a:t>2</a:t>
            </a:fld>
            <a:endParaRPr lang="fr-FR"/>
          </a:p>
        </p:txBody>
      </p:sp>
      <p:sp>
        <p:nvSpPr>
          <p:cNvPr id="4" name="Titre 3">
            <a:extLst>
              <a:ext uri="{FF2B5EF4-FFF2-40B4-BE49-F238E27FC236}">
                <a16:creationId xmlns:a16="http://schemas.microsoft.com/office/drawing/2014/main" id="{DEA457BD-78E2-482E-985E-F354633CD9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2980" y="2330450"/>
            <a:ext cx="3497746" cy="2992438"/>
          </a:xfrm>
        </p:spPr>
        <p:txBody>
          <a:bodyPr wrap="square" anchor="t">
            <a:normAutofit/>
          </a:bodyPr>
          <a:lstStyle/>
          <a:p>
            <a:r>
              <a:rPr lang="fr-FR" sz="3300" dirty="0"/>
              <a:t>Des enseignements issus d’un travail de capitalisation national réalisé en 2022</a:t>
            </a:r>
          </a:p>
        </p:txBody>
      </p:sp>
      <p:pic>
        <p:nvPicPr>
          <p:cNvPr id="8" name="Graphique 7" descr="Ampoule et engrenage avec un remplissage uni">
            <a:extLst>
              <a:ext uri="{FF2B5EF4-FFF2-40B4-BE49-F238E27FC236}">
                <a16:creationId xmlns:a16="http://schemas.microsoft.com/office/drawing/2014/main" id="{97226022-478A-E1E8-8543-906643A87AB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499521" y="4972511"/>
            <a:ext cx="914400" cy="914400"/>
          </a:xfrm>
          <a:prstGeom prst="rect">
            <a:avLst/>
          </a:prstGeom>
        </p:spPr>
      </p:pic>
      <p:sp>
        <p:nvSpPr>
          <p:cNvPr id="9" name="ZoneTexte 8">
            <a:extLst>
              <a:ext uri="{FF2B5EF4-FFF2-40B4-BE49-F238E27FC236}">
                <a16:creationId xmlns:a16="http://schemas.microsoft.com/office/drawing/2014/main" id="{87A9B4CE-4B48-6E21-5B78-4D9456300F3E}"/>
              </a:ext>
            </a:extLst>
          </p:cNvPr>
          <p:cNvSpPr txBox="1"/>
          <p:nvPr/>
        </p:nvSpPr>
        <p:spPr>
          <a:xfrm>
            <a:off x="5605130" y="4840976"/>
            <a:ext cx="535172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dirty="0">
                <a:solidFill>
                  <a:schemeClr val="bg2"/>
                </a:solidFill>
              </a:rPr>
              <a:t>Des recueils de pratiques inspirantes déployées dans le cadre des appels à projets du PIC, identifiées sur la base de l’analyse d’une centaine de projets et d’entretiens avec les lauréats</a:t>
            </a:r>
          </a:p>
        </p:txBody>
      </p:sp>
    </p:spTree>
    <p:extLst>
      <p:ext uri="{BB962C8B-B14F-4D97-AF65-F5344CB8AC3E}">
        <p14:creationId xmlns:p14="http://schemas.microsoft.com/office/powerpoint/2010/main" val="8289194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8">
            <a:extLst>
              <a:ext uri="{FF2B5EF4-FFF2-40B4-BE49-F238E27FC236}">
                <a16:creationId xmlns:a16="http://schemas.microsoft.com/office/drawing/2014/main" id="{3C3E46B5-B000-4D3C-8B19-79B5FB57B1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 wrap="square" anchor="t">
            <a:normAutofit/>
          </a:bodyPr>
          <a:lstStyle/>
          <a:p>
            <a:r>
              <a:rPr lang="fr-FR" dirty="0"/>
              <a:t>Les publics « invisibles » : de qui parle-t-on ?</a:t>
            </a:r>
          </a:p>
        </p:txBody>
      </p:sp>
      <p:pic>
        <p:nvPicPr>
          <p:cNvPr id="7" name="Image 6" descr="Une image contenant texte, capture d’écran, Police, cercle&#10;&#10;Description générée automatiquement">
            <a:extLst>
              <a:ext uri="{FF2B5EF4-FFF2-40B4-BE49-F238E27FC236}">
                <a16:creationId xmlns:a16="http://schemas.microsoft.com/office/drawing/2014/main" id="{B9B9F5AD-F843-F0CF-1DFD-5CAEA9F41F7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8396" y="1690688"/>
            <a:ext cx="5856674" cy="4143596"/>
          </a:xfrm>
          <a:prstGeom prst="rect">
            <a:avLst/>
          </a:prstGeom>
          <a:noFill/>
        </p:spPr>
      </p:pic>
      <p:sp>
        <p:nvSpPr>
          <p:cNvPr id="6" name="Espace réservé du texte 5">
            <a:extLst>
              <a:ext uri="{FF2B5EF4-FFF2-40B4-BE49-F238E27FC236}">
                <a16:creationId xmlns:a16="http://schemas.microsoft.com/office/drawing/2014/main" id="{E9E9513A-EF8E-5F60-653B-09DC58B36F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55080" y="1690688"/>
            <a:ext cx="5181600" cy="4351338"/>
          </a:xfrm>
        </p:spPr>
        <p:txBody>
          <a:bodyPr wrap="square" anchor="t">
            <a:normAutofit/>
          </a:bodyPr>
          <a:lstStyle/>
          <a:p>
            <a:pPr algn="just"/>
            <a:r>
              <a:rPr lang="fr-FR" sz="2400" dirty="0"/>
              <a:t>Une caractéristique commune : une situation d’isolement ou de distance aux institutions</a:t>
            </a:r>
          </a:p>
          <a:p>
            <a:pPr algn="just"/>
            <a:r>
              <a:rPr lang="fr-FR" sz="2400" dirty="0"/>
              <a:t>Des publics divers nécessitant des pratiques variées</a:t>
            </a:r>
          </a:p>
          <a:p>
            <a:pPr algn="just"/>
            <a:r>
              <a:rPr lang="fr-FR" sz="2400" dirty="0"/>
              <a:t>Repartir du quotidien et des préoccupations des publics, de ce qu’ils valorisent et de ce qui les valorisent</a:t>
            </a:r>
          </a:p>
          <a:p>
            <a:pPr algn="just"/>
            <a:endParaRPr lang="fr-FR" sz="2400" dirty="0"/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20744CD9-E88D-4F01-BC0A-7088E99E45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081656" y="6356350"/>
            <a:ext cx="1110343" cy="365125"/>
          </a:xfrm>
        </p:spPr>
        <p:txBody>
          <a:bodyPr wrap="square" anchor="b">
            <a:normAutofit/>
          </a:bodyPr>
          <a:lstStyle/>
          <a:p>
            <a:pPr>
              <a:spcAft>
                <a:spcPts val="600"/>
              </a:spcAft>
            </a:pPr>
            <a:fld id="{75E6101F-AEFC-4200-BBFA-B0A4004E443E}" type="slidenum">
              <a:rPr lang="fr-FR" smtClean="0"/>
              <a:pPr>
                <a:spcAft>
                  <a:spcPts val="600"/>
                </a:spcAft>
              </a:pPr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38089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8">
            <a:extLst>
              <a:ext uri="{FF2B5EF4-FFF2-40B4-BE49-F238E27FC236}">
                <a16:creationId xmlns:a16="http://schemas.microsoft.com/office/drawing/2014/main" id="{3C3E46B5-B000-4D3C-8B19-79B5FB57B1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3810" y="1999623"/>
            <a:ext cx="2974144" cy="2632668"/>
          </a:xfrm>
        </p:spPr>
        <p:txBody>
          <a:bodyPr wrap="square" anchor="t">
            <a:normAutofit/>
          </a:bodyPr>
          <a:lstStyle/>
          <a:p>
            <a:pPr algn="ctr"/>
            <a:r>
              <a:rPr lang="fr-FR" sz="3800"/>
              <a:t>Trois grands principes d’action récurrents</a:t>
            </a:r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20744CD9-E88D-4F01-BC0A-7088E99E45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081656" y="6356350"/>
            <a:ext cx="1110343" cy="365125"/>
          </a:xfrm>
        </p:spPr>
        <p:txBody>
          <a:bodyPr wrap="square" anchor="b">
            <a:normAutofit/>
          </a:bodyPr>
          <a:lstStyle/>
          <a:p>
            <a:pPr>
              <a:spcAft>
                <a:spcPts val="600"/>
              </a:spcAft>
            </a:pPr>
            <a:fld id="{75E6101F-AEFC-4200-BBFA-B0A4004E443E}" type="slidenum">
              <a:rPr lang="fr-FR" smtClean="0"/>
              <a:pPr>
                <a:spcAft>
                  <a:spcPts val="600"/>
                </a:spcAft>
              </a:pPr>
              <a:t>4</a:t>
            </a:fld>
            <a:endParaRPr lang="fr-FR"/>
          </a:p>
        </p:txBody>
      </p:sp>
      <p:graphicFrame>
        <p:nvGraphicFramePr>
          <p:cNvPr id="11" name="Espace réservé du texte 5">
            <a:extLst>
              <a:ext uri="{FF2B5EF4-FFF2-40B4-BE49-F238E27FC236}">
                <a16:creationId xmlns:a16="http://schemas.microsoft.com/office/drawing/2014/main" id="{C5BAAFD1-A58D-26DE-67F0-0C9C82D65BD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99922462"/>
              </p:ext>
            </p:extLst>
          </p:nvPr>
        </p:nvGraphicFramePr>
        <p:xfrm>
          <a:off x="4872497" y="1051559"/>
          <a:ext cx="5860274" cy="42787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439469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20744CD9-E88D-4F01-BC0A-7088E99E45D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800145" y="6287660"/>
            <a:ext cx="685868" cy="329406"/>
          </a:xfrm>
        </p:spPr>
        <p:txBody>
          <a:bodyPr wrap="square" anchor="b">
            <a:normAutofit/>
          </a:bodyPr>
          <a:lstStyle/>
          <a:p>
            <a:pPr>
              <a:spcAft>
                <a:spcPts val="600"/>
              </a:spcAft>
            </a:pPr>
            <a:fld id="{75E6101F-AEFC-4200-BBFA-B0A4004E443E}" type="slidenum">
              <a:rPr lang="fr-FR" smtClean="0"/>
              <a:pPr>
                <a:spcAft>
                  <a:spcPts val="600"/>
                </a:spcAft>
              </a:pPr>
              <a:t>5</a:t>
            </a:fld>
            <a:endParaRPr lang="fr-FR"/>
          </a:p>
        </p:txBody>
      </p:sp>
      <p:sp>
        <p:nvSpPr>
          <p:cNvPr id="16" name="Text Placeholder 2">
            <a:extLst>
              <a:ext uri="{FF2B5EF4-FFF2-40B4-BE49-F238E27FC236}">
                <a16:creationId xmlns:a16="http://schemas.microsoft.com/office/drawing/2014/main" id="{F206178D-4828-51FB-3815-7F76701880D7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29021" y="3457575"/>
            <a:ext cx="3248025" cy="2508250"/>
          </a:xfrm>
        </p:spPr>
        <p:txBody>
          <a:bodyPr/>
          <a:lstStyle/>
          <a:p>
            <a:endParaRPr lang="en-US"/>
          </a:p>
        </p:txBody>
      </p:sp>
      <p:sp>
        <p:nvSpPr>
          <p:cNvPr id="9" name="Titre 8">
            <a:extLst>
              <a:ext uri="{FF2B5EF4-FFF2-40B4-BE49-F238E27FC236}">
                <a16:creationId xmlns:a16="http://schemas.microsoft.com/office/drawing/2014/main" id="{3C3E46B5-B000-4D3C-8B19-79B5FB57B1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9119" y="362167"/>
            <a:ext cx="2913063" cy="2020815"/>
          </a:xfrm>
        </p:spPr>
        <p:txBody>
          <a:bodyPr wrap="square" anchor="t">
            <a:normAutofit/>
          </a:bodyPr>
          <a:lstStyle/>
          <a:p>
            <a:r>
              <a:rPr lang="fr-FR"/>
              <a:t>Huit types de pratiques</a:t>
            </a:r>
          </a:p>
        </p:txBody>
      </p:sp>
      <p:graphicFrame>
        <p:nvGraphicFramePr>
          <p:cNvPr id="11" name="Espace réservé du texte 5">
            <a:extLst>
              <a:ext uri="{FF2B5EF4-FFF2-40B4-BE49-F238E27FC236}">
                <a16:creationId xmlns:a16="http://schemas.microsoft.com/office/drawing/2014/main" id="{C5BAAFD1-A58D-26DE-67F0-0C9C82D65BD3}"/>
              </a:ext>
            </a:extLst>
          </p:cNvPr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4097558765"/>
              </p:ext>
            </p:extLst>
          </p:nvPr>
        </p:nvGraphicFramePr>
        <p:xfrm>
          <a:off x="4400550" y="114300"/>
          <a:ext cx="7085463" cy="57302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55547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20744CD9-E88D-4F01-BC0A-7088E99E45D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800145" y="6287660"/>
            <a:ext cx="685868" cy="329406"/>
          </a:xfrm>
        </p:spPr>
        <p:txBody>
          <a:bodyPr wrap="square" anchor="b">
            <a:normAutofit/>
          </a:bodyPr>
          <a:lstStyle/>
          <a:p>
            <a:pPr>
              <a:spcAft>
                <a:spcPts val="600"/>
              </a:spcAft>
            </a:pPr>
            <a:fld id="{75E6101F-AEFC-4200-BBFA-B0A4004E443E}" type="slidenum">
              <a:rPr lang="fr-FR" smtClean="0"/>
              <a:pPr>
                <a:spcAft>
                  <a:spcPts val="600"/>
                </a:spcAft>
              </a:pPr>
              <a:t>6</a:t>
            </a:fld>
            <a:endParaRPr lang="fr-FR"/>
          </a:p>
        </p:txBody>
      </p:sp>
      <p:sp>
        <p:nvSpPr>
          <p:cNvPr id="6" name="Espace réservé du texte 5">
            <a:extLst>
              <a:ext uri="{FF2B5EF4-FFF2-40B4-BE49-F238E27FC236}">
                <a16:creationId xmlns:a16="http://schemas.microsoft.com/office/drawing/2014/main" id="{E9E9513A-EF8E-5F60-653B-09DC58B36F41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29021" y="3457575"/>
            <a:ext cx="3248025" cy="2508250"/>
          </a:xfrm>
        </p:spPr>
        <p:txBody>
          <a:bodyPr wrap="square" anchor="t">
            <a:normAutofit/>
          </a:bodyPr>
          <a:lstStyle/>
          <a:p>
            <a:r>
              <a:rPr lang="fr-FR" dirty="0"/>
              <a:t> </a:t>
            </a:r>
          </a:p>
        </p:txBody>
      </p:sp>
      <p:sp>
        <p:nvSpPr>
          <p:cNvPr id="9" name="Titre 8">
            <a:extLst>
              <a:ext uri="{FF2B5EF4-FFF2-40B4-BE49-F238E27FC236}">
                <a16:creationId xmlns:a16="http://schemas.microsoft.com/office/drawing/2014/main" id="{3C3E46B5-B000-4D3C-8B19-79B5FB57B1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9119" y="362167"/>
            <a:ext cx="2913063" cy="2020815"/>
          </a:xfrm>
        </p:spPr>
        <p:txBody>
          <a:bodyPr wrap="square" anchor="t">
            <a:normAutofit/>
          </a:bodyPr>
          <a:lstStyle/>
          <a:p>
            <a:r>
              <a:rPr lang="fr-FR" sz="2000" dirty="0"/>
              <a:t>De nouvelles manières de travailler, de nouvelles pratiques professionnelles à construire demandant un ensemble de compétences</a:t>
            </a:r>
          </a:p>
        </p:txBody>
      </p:sp>
      <p:graphicFrame>
        <p:nvGraphicFramePr>
          <p:cNvPr id="13" name="Espace réservé du contenu 4">
            <a:extLst>
              <a:ext uri="{FF2B5EF4-FFF2-40B4-BE49-F238E27FC236}">
                <a16:creationId xmlns:a16="http://schemas.microsoft.com/office/drawing/2014/main" id="{4B36072D-61DF-EFFA-1C13-B4CBB3CB7C5C}"/>
              </a:ext>
            </a:extLst>
          </p:cNvPr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231952072"/>
              </p:ext>
            </p:extLst>
          </p:nvPr>
        </p:nvGraphicFramePr>
        <p:xfrm>
          <a:off x="4613275" y="362167"/>
          <a:ext cx="6872738" cy="56036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596422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AD3F645A-A675-2897-78AC-097D22F834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800145" y="6287660"/>
            <a:ext cx="685868" cy="329406"/>
          </a:xfrm>
        </p:spPr>
        <p:txBody>
          <a:bodyPr wrap="square" anchor="b">
            <a:normAutofit/>
          </a:bodyPr>
          <a:lstStyle/>
          <a:p>
            <a:pPr>
              <a:spcAft>
                <a:spcPts val="600"/>
              </a:spcAft>
            </a:pPr>
            <a:fld id="{75E6101F-AEFC-4200-BBFA-B0A4004E443E}" type="slidenum">
              <a:rPr lang="fr-FR" smtClean="0"/>
              <a:pPr>
                <a:spcAft>
                  <a:spcPts val="600"/>
                </a:spcAft>
              </a:pPr>
              <a:t>7</a:t>
            </a:fld>
            <a:endParaRPr lang="fr-FR"/>
          </a:p>
        </p:txBody>
      </p:sp>
      <p:pic>
        <p:nvPicPr>
          <p:cNvPr id="7" name="Espace réservé du contenu 6" descr="Aléatoire contour">
            <a:extLst>
              <a:ext uri="{FF2B5EF4-FFF2-40B4-BE49-F238E27FC236}">
                <a16:creationId xmlns:a16="http://schemas.microsoft.com/office/drawing/2014/main" id="{ACBE2E2C-725E-7287-7E3A-8406CCA82A58}"/>
              </a:ext>
            </a:extLst>
          </p:cNvPr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313074" y="775855"/>
            <a:ext cx="5112327" cy="5112327"/>
          </a:xfrm>
        </p:spPr>
      </p:pic>
      <p:sp>
        <p:nvSpPr>
          <p:cNvPr id="5" name="Titre 4">
            <a:extLst>
              <a:ext uri="{FF2B5EF4-FFF2-40B4-BE49-F238E27FC236}">
                <a16:creationId xmlns:a16="http://schemas.microsoft.com/office/drawing/2014/main" id="{D5F7C18B-661D-5722-30DC-E07D07548B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2980" y="2330450"/>
            <a:ext cx="3497746" cy="2992438"/>
          </a:xfrm>
        </p:spPr>
        <p:txBody>
          <a:bodyPr wrap="square" anchor="t">
            <a:normAutofit/>
          </a:bodyPr>
          <a:lstStyle/>
          <a:p>
            <a:r>
              <a:rPr lang="fr-FR" dirty="0"/>
              <a:t>Derrière le repérage, </a:t>
            </a:r>
            <a:br>
              <a:rPr lang="fr-FR" dirty="0"/>
            </a:br>
            <a:r>
              <a:rPr lang="fr-FR" dirty="0"/>
              <a:t>l’enjeu de « raccrochage »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09DC12F3-2FBA-D191-38CD-19665045006D}"/>
              </a:ext>
            </a:extLst>
          </p:cNvPr>
          <p:cNvSpPr txBox="1"/>
          <p:nvPr/>
        </p:nvSpPr>
        <p:spPr>
          <a:xfrm>
            <a:off x="5193376" y="5435814"/>
            <a:ext cx="53517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dirty="0">
                <a:solidFill>
                  <a:schemeClr val="bg2"/>
                </a:solidFill>
              </a:rPr>
              <a:t>En aval du repérage, restaurer une dynamique durable d’engagement et de relation aux autres</a:t>
            </a:r>
          </a:p>
        </p:txBody>
      </p:sp>
    </p:spTree>
    <p:extLst>
      <p:ext uri="{BB962C8B-B14F-4D97-AF65-F5344CB8AC3E}">
        <p14:creationId xmlns:p14="http://schemas.microsoft.com/office/powerpoint/2010/main" val="14108044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8">
            <a:extLst>
              <a:ext uri="{FF2B5EF4-FFF2-40B4-BE49-F238E27FC236}">
                <a16:creationId xmlns:a16="http://schemas.microsoft.com/office/drawing/2014/main" id="{3C3E46B5-B000-4D3C-8B19-79B5FB57B1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3810" y="1999623"/>
            <a:ext cx="2974144" cy="2632668"/>
          </a:xfrm>
        </p:spPr>
        <p:txBody>
          <a:bodyPr wrap="square" anchor="t">
            <a:normAutofit/>
          </a:bodyPr>
          <a:lstStyle/>
          <a:p>
            <a:pPr algn="ctr"/>
            <a:br>
              <a:rPr lang="fr-FR" sz="3200" dirty="0"/>
            </a:br>
            <a:r>
              <a:rPr lang="fr-FR" sz="3200" dirty="0"/>
              <a:t>Les enjeux de la (re)mobilisation</a:t>
            </a:r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20744CD9-E88D-4F01-BC0A-7088E99E45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081656" y="6356350"/>
            <a:ext cx="1110343" cy="365125"/>
          </a:xfrm>
        </p:spPr>
        <p:txBody>
          <a:bodyPr wrap="square" anchor="b">
            <a:normAutofit/>
          </a:bodyPr>
          <a:lstStyle/>
          <a:p>
            <a:pPr>
              <a:spcAft>
                <a:spcPts val="600"/>
              </a:spcAft>
            </a:pPr>
            <a:fld id="{75E6101F-AEFC-4200-BBFA-B0A4004E443E}" type="slidenum">
              <a:rPr lang="fr-FR" smtClean="0"/>
              <a:pPr>
                <a:spcAft>
                  <a:spcPts val="600"/>
                </a:spcAft>
              </a:pPr>
              <a:t>8</a:t>
            </a:fld>
            <a:endParaRPr lang="fr-FR"/>
          </a:p>
        </p:txBody>
      </p:sp>
      <p:graphicFrame>
        <p:nvGraphicFramePr>
          <p:cNvPr id="11" name="Espace réservé du texte 5">
            <a:extLst>
              <a:ext uri="{FF2B5EF4-FFF2-40B4-BE49-F238E27FC236}">
                <a16:creationId xmlns:a16="http://schemas.microsoft.com/office/drawing/2014/main" id="{C5BAAFD1-A58D-26DE-67F0-0C9C82D65BD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28584848"/>
              </p:ext>
            </p:extLst>
          </p:nvPr>
        </p:nvGraphicFramePr>
        <p:xfrm>
          <a:off x="4872497" y="1051559"/>
          <a:ext cx="5860274" cy="42787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593081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8">
            <a:extLst>
              <a:ext uri="{FF2B5EF4-FFF2-40B4-BE49-F238E27FC236}">
                <a16:creationId xmlns:a16="http://schemas.microsoft.com/office/drawing/2014/main" id="{3C3E46B5-B000-4D3C-8B19-79B5FB57B1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 wrap="square" anchor="t">
            <a:normAutofit/>
          </a:bodyPr>
          <a:lstStyle/>
          <a:p>
            <a:r>
              <a:rPr lang="fr-FR"/>
              <a:t>Les leviers mobilisés</a:t>
            </a:r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20744CD9-E88D-4F01-BC0A-7088E99E45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081656" y="6356350"/>
            <a:ext cx="1110343" cy="365125"/>
          </a:xfrm>
        </p:spPr>
        <p:txBody>
          <a:bodyPr wrap="square" anchor="b">
            <a:normAutofit/>
          </a:bodyPr>
          <a:lstStyle/>
          <a:p>
            <a:pPr>
              <a:spcAft>
                <a:spcPts val="600"/>
              </a:spcAft>
            </a:pPr>
            <a:fld id="{75E6101F-AEFC-4200-BBFA-B0A4004E443E}" type="slidenum">
              <a:rPr lang="fr-FR" smtClean="0"/>
              <a:pPr>
                <a:spcAft>
                  <a:spcPts val="600"/>
                </a:spcAft>
              </a:pPr>
              <a:t>9</a:t>
            </a:fld>
            <a:endParaRPr lang="fr-FR"/>
          </a:p>
        </p:txBody>
      </p:sp>
      <p:graphicFrame>
        <p:nvGraphicFramePr>
          <p:cNvPr id="11" name="Espace réservé du texte 5">
            <a:extLst>
              <a:ext uri="{FF2B5EF4-FFF2-40B4-BE49-F238E27FC236}">
                <a16:creationId xmlns:a16="http://schemas.microsoft.com/office/drawing/2014/main" id="{C5BAAFD1-A58D-26DE-67F0-0C9C82D65BD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15550117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256275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Personnalisé 1">
      <a:dk1>
        <a:srgbClr val="8E93AA"/>
      </a:dk1>
      <a:lt1>
        <a:srgbClr val="FFFFFF"/>
      </a:lt1>
      <a:dk2>
        <a:srgbClr val="C9506B"/>
      </a:dk2>
      <a:lt2>
        <a:srgbClr val="000000"/>
      </a:lt2>
      <a:accent1>
        <a:srgbClr val="F9ECEE"/>
      </a:accent1>
      <a:accent2>
        <a:srgbClr val="8F303E"/>
      </a:accent2>
      <a:accent3>
        <a:srgbClr val="7460DE"/>
      </a:accent3>
      <a:accent4>
        <a:srgbClr val="91C7FC"/>
      </a:accent4>
      <a:accent5>
        <a:srgbClr val="FFD965"/>
      </a:accent5>
      <a:accent6>
        <a:srgbClr val="00A3A1"/>
      </a:accent6>
      <a:hlink>
        <a:srgbClr val="000000"/>
      </a:hlink>
      <a:folHlink>
        <a:srgbClr val="000000"/>
      </a:folHlink>
    </a:clrScheme>
    <a:fontScheme name="Personnalisé 1">
      <a:majorFont>
        <a:latin typeface="Corbel"/>
        <a:ea typeface=""/>
        <a:cs typeface=""/>
      </a:majorFont>
      <a:minorFont>
        <a:latin typeface="Corbe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odèle PPT v2" id="{998FA9EA-020C-4294-9C4C-50367565F965}" vid="{456E149D-4F4A-4D76-8CFE-DCFBDCF7F8D4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Modèle PPT 2021</Template>
  <TotalTime>99</TotalTime>
  <Words>631</Words>
  <Application>Microsoft Office PowerPoint</Application>
  <PresentationFormat>Grand écran</PresentationFormat>
  <Paragraphs>58</Paragraphs>
  <Slides>10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Corbel</vt:lpstr>
      <vt:lpstr>Wingdings</vt:lpstr>
      <vt:lpstr>Thème Office</vt:lpstr>
      <vt:lpstr>L’après PIC :  Partager les pratiques et construire un socle commun</vt:lpstr>
      <vt:lpstr>Des enseignements issus d’un travail de capitalisation national réalisé en 2022</vt:lpstr>
      <vt:lpstr>Les publics « invisibles » : de qui parle-t-on ?</vt:lpstr>
      <vt:lpstr>Trois grands principes d’action récurrents</vt:lpstr>
      <vt:lpstr>Huit types de pratiques</vt:lpstr>
      <vt:lpstr>De nouvelles manières de travailler, de nouvelles pratiques professionnelles à construire demandant un ensemble de compétences</vt:lpstr>
      <vt:lpstr>Derrière le repérage,  l’enjeu de « raccrochage »</vt:lpstr>
      <vt:lpstr> Les enjeux de la (re)mobilisation</vt:lpstr>
      <vt:lpstr>Les leviers mobilisés</vt:lpstr>
      <vt:lpstr> Focus : inclure par le sport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Elise CROVELA</dc:creator>
  <cp:lastModifiedBy>Elise CROVELA</cp:lastModifiedBy>
  <cp:revision>2</cp:revision>
  <dcterms:created xsi:type="dcterms:W3CDTF">2023-11-06T20:03:12Z</dcterms:created>
  <dcterms:modified xsi:type="dcterms:W3CDTF">2023-11-06T21:42:54Z</dcterms:modified>
</cp:coreProperties>
</file>